
<file path=[Content_Types].xml><?xml version="1.0" encoding="utf-8"?>
<Types xmlns="http://schemas.openxmlformats.org/package/2006/content-types">
  <Default Extension="bin" ContentType="application/vnd.openxmlformats-officedocument.presentationml.printerSetting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02038" cy="5330825"/>
  <p:notesSz cx="6858000" cy="9144000"/>
  <p:defaultTextStyle>
    <a:defPPr>
      <a:defRPr lang="ja-JP"/>
    </a:defPPr>
    <a:lvl1pPr marL="0" algn="l" defTabSz="215524" rtl="0" eaLnBrk="1" latinLnBrk="0" hangingPunct="1">
      <a:defRPr kumimoji="1" sz="800" kern="1200">
        <a:solidFill>
          <a:schemeClr val="tx1"/>
        </a:solidFill>
        <a:latin typeface="+mn-lt"/>
        <a:ea typeface="+mn-ea"/>
        <a:cs typeface="+mn-cs"/>
      </a:defRPr>
    </a:lvl1pPr>
    <a:lvl2pPr marL="215524" algn="l" defTabSz="215524" rtl="0" eaLnBrk="1" latinLnBrk="0" hangingPunct="1">
      <a:defRPr kumimoji="1" sz="800" kern="1200">
        <a:solidFill>
          <a:schemeClr val="tx1"/>
        </a:solidFill>
        <a:latin typeface="+mn-lt"/>
        <a:ea typeface="+mn-ea"/>
        <a:cs typeface="+mn-cs"/>
      </a:defRPr>
    </a:lvl2pPr>
    <a:lvl3pPr marL="431048" algn="l" defTabSz="215524" rtl="0" eaLnBrk="1" latinLnBrk="0" hangingPunct="1">
      <a:defRPr kumimoji="1" sz="800" kern="1200">
        <a:solidFill>
          <a:schemeClr val="tx1"/>
        </a:solidFill>
        <a:latin typeface="+mn-lt"/>
        <a:ea typeface="+mn-ea"/>
        <a:cs typeface="+mn-cs"/>
      </a:defRPr>
    </a:lvl3pPr>
    <a:lvl4pPr marL="646572" algn="l" defTabSz="215524" rtl="0" eaLnBrk="1" latinLnBrk="0" hangingPunct="1">
      <a:defRPr kumimoji="1" sz="800" kern="1200">
        <a:solidFill>
          <a:schemeClr val="tx1"/>
        </a:solidFill>
        <a:latin typeface="+mn-lt"/>
        <a:ea typeface="+mn-ea"/>
        <a:cs typeface="+mn-cs"/>
      </a:defRPr>
    </a:lvl4pPr>
    <a:lvl5pPr marL="862096" algn="l" defTabSz="215524" rtl="0" eaLnBrk="1" latinLnBrk="0" hangingPunct="1">
      <a:defRPr kumimoji="1" sz="800" kern="1200">
        <a:solidFill>
          <a:schemeClr val="tx1"/>
        </a:solidFill>
        <a:latin typeface="+mn-lt"/>
        <a:ea typeface="+mn-ea"/>
        <a:cs typeface="+mn-cs"/>
      </a:defRPr>
    </a:lvl5pPr>
    <a:lvl6pPr marL="1077620" algn="l" defTabSz="215524" rtl="0" eaLnBrk="1" latinLnBrk="0" hangingPunct="1">
      <a:defRPr kumimoji="1" sz="800" kern="1200">
        <a:solidFill>
          <a:schemeClr val="tx1"/>
        </a:solidFill>
        <a:latin typeface="+mn-lt"/>
        <a:ea typeface="+mn-ea"/>
        <a:cs typeface="+mn-cs"/>
      </a:defRPr>
    </a:lvl6pPr>
    <a:lvl7pPr marL="1293144" algn="l" defTabSz="215524" rtl="0" eaLnBrk="1" latinLnBrk="0" hangingPunct="1">
      <a:defRPr kumimoji="1" sz="800" kern="1200">
        <a:solidFill>
          <a:schemeClr val="tx1"/>
        </a:solidFill>
        <a:latin typeface="+mn-lt"/>
        <a:ea typeface="+mn-ea"/>
        <a:cs typeface="+mn-cs"/>
      </a:defRPr>
    </a:lvl7pPr>
    <a:lvl8pPr marL="1508669" algn="l" defTabSz="215524" rtl="0" eaLnBrk="1" latinLnBrk="0" hangingPunct="1">
      <a:defRPr kumimoji="1" sz="800" kern="1200">
        <a:solidFill>
          <a:schemeClr val="tx1"/>
        </a:solidFill>
        <a:latin typeface="+mn-lt"/>
        <a:ea typeface="+mn-ea"/>
        <a:cs typeface="+mn-cs"/>
      </a:defRPr>
    </a:lvl8pPr>
    <a:lvl9pPr marL="1724193" algn="l" defTabSz="215524" rtl="0" eaLnBrk="1" latinLnBrk="0" hangingPunct="1">
      <a:defRPr kumimoji="1" sz="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3" d="100"/>
          <a:sy n="113" d="100"/>
        </p:scale>
        <p:origin x="-1928" y="-112"/>
      </p:cViewPr>
      <p:guideLst>
        <p:guide orient="horz" pos="1679"/>
        <p:guide pos="113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interSettings" Target="printerSettings/printerSettings1.bin"/><Relationship Id="rId7" Type="http://schemas.openxmlformats.org/officeDocument/2006/relationships/tableStyles" Target="tableStyles.xml"/><Relationship Id="rId2" Type="http://schemas.openxmlformats.org/officeDocument/2006/relationships/slide" Target="slides/slide1.xml"/><Relationship Id="rId6" Type="http://schemas.openxmlformats.org/officeDocument/2006/relationships/theme" Target="theme/theme1.xml"/><Relationship Id="rId1" Type="http://schemas.openxmlformats.org/officeDocument/2006/relationships/slideMaster" Target="slideMasters/slideMaster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0153" y="1656011"/>
            <a:ext cx="3061732" cy="114267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540306" y="3020801"/>
            <a:ext cx="2521427" cy="1362322"/>
          </a:xfrm>
        </p:spPr>
        <p:txBody>
          <a:bodyPr/>
          <a:lstStyle>
            <a:lvl1pPr marL="0" indent="0" algn="ctr">
              <a:buNone/>
              <a:defRPr>
                <a:solidFill>
                  <a:schemeClr val="tx1">
                    <a:tint val="75000"/>
                  </a:schemeClr>
                </a:solidFill>
              </a:defRPr>
            </a:lvl1pPr>
            <a:lvl2pPr marL="215524" indent="0" algn="ctr">
              <a:buNone/>
              <a:defRPr>
                <a:solidFill>
                  <a:schemeClr val="tx1">
                    <a:tint val="75000"/>
                  </a:schemeClr>
                </a:solidFill>
              </a:defRPr>
            </a:lvl2pPr>
            <a:lvl3pPr marL="431048" indent="0" algn="ctr">
              <a:buNone/>
              <a:defRPr>
                <a:solidFill>
                  <a:schemeClr val="tx1">
                    <a:tint val="75000"/>
                  </a:schemeClr>
                </a:solidFill>
              </a:defRPr>
            </a:lvl3pPr>
            <a:lvl4pPr marL="646572" indent="0" algn="ctr">
              <a:buNone/>
              <a:defRPr>
                <a:solidFill>
                  <a:schemeClr val="tx1">
                    <a:tint val="75000"/>
                  </a:schemeClr>
                </a:solidFill>
              </a:defRPr>
            </a:lvl4pPr>
            <a:lvl5pPr marL="862096" indent="0" algn="ctr">
              <a:buNone/>
              <a:defRPr>
                <a:solidFill>
                  <a:schemeClr val="tx1">
                    <a:tint val="75000"/>
                  </a:schemeClr>
                </a:solidFill>
              </a:defRPr>
            </a:lvl5pPr>
            <a:lvl6pPr marL="1077620" indent="0" algn="ctr">
              <a:buNone/>
              <a:defRPr>
                <a:solidFill>
                  <a:schemeClr val="tx1">
                    <a:tint val="75000"/>
                  </a:schemeClr>
                </a:solidFill>
              </a:defRPr>
            </a:lvl6pPr>
            <a:lvl7pPr marL="1293144" indent="0" algn="ctr">
              <a:buNone/>
              <a:defRPr>
                <a:solidFill>
                  <a:schemeClr val="tx1">
                    <a:tint val="75000"/>
                  </a:schemeClr>
                </a:solidFill>
              </a:defRPr>
            </a:lvl7pPr>
            <a:lvl8pPr marL="1508669" indent="0" algn="ctr">
              <a:buNone/>
              <a:defRPr>
                <a:solidFill>
                  <a:schemeClr val="tx1">
                    <a:tint val="75000"/>
                  </a:schemeClr>
                </a:solidFill>
              </a:defRPr>
            </a:lvl8pPr>
            <a:lvl9pPr marL="172419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428093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372115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05739" y="92550"/>
            <a:ext cx="405229" cy="19706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0051" y="92550"/>
            <a:ext cx="1155654" cy="19706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396875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640959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84537" y="3425550"/>
            <a:ext cx="3061732" cy="1058762"/>
          </a:xfrm>
        </p:spPr>
        <p:txBody>
          <a:bodyPr anchor="t"/>
          <a:lstStyle>
            <a:lvl1pPr algn="l">
              <a:defRPr sz="1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84537" y="2259432"/>
            <a:ext cx="3061732" cy="1166118"/>
          </a:xfrm>
        </p:spPr>
        <p:txBody>
          <a:bodyPr anchor="b"/>
          <a:lstStyle>
            <a:lvl1pPr marL="0" indent="0">
              <a:buNone/>
              <a:defRPr sz="900">
                <a:solidFill>
                  <a:schemeClr val="tx1">
                    <a:tint val="75000"/>
                  </a:schemeClr>
                </a:solidFill>
              </a:defRPr>
            </a:lvl1pPr>
            <a:lvl2pPr marL="215524" indent="0">
              <a:buNone/>
              <a:defRPr sz="800">
                <a:solidFill>
                  <a:schemeClr val="tx1">
                    <a:tint val="75000"/>
                  </a:schemeClr>
                </a:solidFill>
              </a:defRPr>
            </a:lvl2pPr>
            <a:lvl3pPr marL="431048" indent="0">
              <a:buNone/>
              <a:defRPr sz="800">
                <a:solidFill>
                  <a:schemeClr val="tx1">
                    <a:tint val="75000"/>
                  </a:schemeClr>
                </a:solidFill>
              </a:defRPr>
            </a:lvl3pPr>
            <a:lvl4pPr marL="646572" indent="0">
              <a:buNone/>
              <a:defRPr sz="700">
                <a:solidFill>
                  <a:schemeClr val="tx1">
                    <a:tint val="75000"/>
                  </a:schemeClr>
                </a:solidFill>
              </a:defRPr>
            </a:lvl4pPr>
            <a:lvl5pPr marL="862096" indent="0">
              <a:buNone/>
              <a:defRPr sz="700">
                <a:solidFill>
                  <a:schemeClr val="tx1">
                    <a:tint val="75000"/>
                  </a:schemeClr>
                </a:solidFill>
              </a:defRPr>
            </a:lvl5pPr>
            <a:lvl6pPr marL="1077620" indent="0">
              <a:buNone/>
              <a:defRPr sz="700">
                <a:solidFill>
                  <a:schemeClr val="tx1">
                    <a:tint val="75000"/>
                  </a:schemeClr>
                </a:solidFill>
              </a:defRPr>
            </a:lvl6pPr>
            <a:lvl7pPr marL="1293144" indent="0">
              <a:buNone/>
              <a:defRPr sz="700">
                <a:solidFill>
                  <a:schemeClr val="tx1">
                    <a:tint val="75000"/>
                  </a:schemeClr>
                </a:solidFill>
              </a:defRPr>
            </a:lvl7pPr>
            <a:lvl8pPr marL="1508669" indent="0">
              <a:buNone/>
              <a:defRPr sz="700">
                <a:solidFill>
                  <a:schemeClr val="tx1">
                    <a:tint val="75000"/>
                  </a:schemeClr>
                </a:solidFill>
              </a:defRPr>
            </a:lvl8pPr>
            <a:lvl9pPr marL="1724193" indent="0">
              <a:buNone/>
              <a:defRPr sz="7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338102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0051" y="539254"/>
            <a:ext cx="780442" cy="1523974"/>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30526" y="539254"/>
            <a:ext cx="780442" cy="1523974"/>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65873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80102" y="213480"/>
            <a:ext cx="3241834" cy="888471"/>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80102" y="1193267"/>
            <a:ext cx="1591526" cy="497296"/>
          </a:xfrm>
        </p:spPr>
        <p:txBody>
          <a:bodyPr anchor="b"/>
          <a:lstStyle>
            <a:lvl1pPr marL="0" indent="0">
              <a:buNone/>
              <a:defRPr sz="1100" b="1"/>
            </a:lvl1pPr>
            <a:lvl2pPr marL="215524" indent="0">
              <a:buNone/>
              <a:defRPr sz="900" b="1"/>
            </a:lvl2pPr>
            <a:lvl3pPr marL="431048" indent="0">
              <a:buNone/>
              <a:defRPr sz="800" b="1"/>
            </a:lvl3pPr>
            <a:lvl4pPr marL="646572" indent="0">
              <a:buNone/>
              <a:defRPr sz="800" b="1"/>
            </a:lvl4pPr>
            <a:lvl5pPr marL="862096" indent="0">
              <a:buNone/>
              <a:defRPr sz="800" b="1"/>
            </a:lvl5pPr>
            <a:lvl6pPr marL="1077620" indent="0">
              <a:buNone/>
              <a:defRPr sz="800" b="1"/>
            </a:lvl6pPr>
            <a:lvl7pPr marL="1293144" indent="0">
              <a:buNone/>
              <a:defRPr sz="800" b="1"/>
            </a:lvl7pPr>
            <a:lvl8pPr marL="1508669" indent="0">
              <a:buNone/>
              <a:defRPr sz="800" b="1"/>
            </a:lvl8pPr>
            <a:lvl9pPr marL="1724193" indent="0">
              <a:buNone/>
              <a:defRPr sz="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80102" y="1690564"/>
            <a:ext cx="1591526" cy="3071395"/>
          </a:xfrm>
        </p:spPr>
        <p:txBody>
          <a:bodyPr/>
          <a:lstStyle>
            <a:lvl1pPr>
              <a:defRPr sz="1100"/>
            </a:lvl1pPr>
            <a:lvl2pPr>
              <a:defRPr sz="900"/>
            </a:lvl2pPr>
            <a:lvl3pPr>
              <a:defRPr sz="800"/>
            </a:lvl3pPr>
            <a:lvl4pPr>
              <a:defRPr sz="800"/>
            </a:lvl4pPr>
            <a:lvl5pPr>
              <a:defRPr sz="800"/>
            </a:lvl5pPr>
            <a:lvl6pPr>
              <a:defRPr sz="800"/>
            </a:lvl6pPr>
            <a:lvl7pPr>
              <a:defRPr sz="800"/>
            </a:lvl7pPr>
            <a:lvl8pPr>
              <a:defRPr sz="800"/>
            </a:lvl8pPr>
            <a:lvl9pPr>
              <a:defRPr sz="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829786" y="1193267"/>
            <a:ext cx="1592151" cy="497296"/>
          </a:xfrm>
        </p:spPr>
        <p:txBody>
          <a:bodyPr anchor="b"/>
          <a:lstStyle>
            <a:lvl1pPr marL="0" indent="0">
              <a:buNone/>
              <a:defRPr sz="1100" b="1"/>
            </a:lvl1pPr>
            <a:lvl2pPr marL="215524" indent="0">
              <a:buNone/>
              <a:defRPr sz="900" b="1"/>
            </a:lvl2pPr>
            <a:lvl3pPr marL="431048" indent="0">
              <a:buNone/>
              <a:defRPr sz="800" b="1"/>
            </a:lvl3pPr>
            <a:lvl4pPr marL="646572" indent="0">
              <a:buNone/>
              <a:defRPr sz="800" b="1"/>
            </a:lvl4pPr>
            <a:lvl5pPr marL="862096" indent="0">
              <a:buNone/>
              <a:defRPr sz="800" b="1"/>
            </a:lvl5pPr>
            <a:lvl6pPr marL="1077620" indent="0">
              <a:buNone/>
              <a:defRPr sz="800" b="1"/>
            </a:lvl6pPr>
            <a:lvl7pPr marL="1293144" indent="0">
              <a:buNone/>
              <a:defRPr sz="800" b="1"/>
            </a:lvl7pPr>
            <a:lvl8pPr marL="1508669" indent="0">
              <a:buNone/>
              <a:defRPr sz="800" b="1"/>
            </a:lvl8pPr>
            <a:lvl9pPr marL="1724193" indent="0">
              <a:buNone/>
              <a:defRPr sz="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829786" y="1690564"/>
            <a:ext cx="1592151" cy="3071395"/>
          </a:xfrm>
        </p:spPr>
        <p:txBody>
          <a:bodyPr/>
          <a:lstStyle>
            <a:lvl1pPr>
              <a:defRPr sz="1100"/>
            </a:lvl1pPr>
            <a:lvl2pPr>
              <a:defRPr sz="900"/>
            </a:lvl2pPr>
            <a:lvl3pPr>
              <a:defRPr sz="800"/>
            </a:lvl3pPr>
            <a:lvl4pPr>
              <a:defRPr sz="800"/>
            </a:lvl4pPr>
            <a:lvl5pPr>
              <a:defRPr sz="800"/>
            </a:lvl5pPr>
            <a:lvl6pPr>
              <a:defRPr sz="800"/>
            </a:lvl6pPr>
            <a:lvl7pPr>
              <a:defRPr sz="800"/>
            </a:lvl7pPr>
            <a:lvl8pPr>
              <a:defRPr sz="800"/>
            </a:lvl8pPr>
            <a:lvl9pPr>
              <a:defRPr sz="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265257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176387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241604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80102" y="212247"/>
            <a:ext cx="1185046" cy="903279"/>
          </a:xfrm>
        </p:spPr>
        <p:txBody>
          <a:bodyPr anchor="b"/>
          <a:lstStyle>
            <a:lvl1pPr algn="l">
              <a:defRPr sz="9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408297" y="212247"/>
            <a:ext cx="2013639" cy="4549712"/>
          </a:xfrm>
        </p:spPr>
        <p:txBody>
          <a:bodyPr/>
          <a:lstStyle>
            <a:lvl1pPr>
              <a:defRPr sz="1500"/>
            </a:lvl1pPr>
            <a:lvl2pPr>
              <a:defRPr sz="1300"/>
            </a:lvl2pPr>
            <a:lvl3pPr>
              <a:defRPr sz="1100"/>
            </a:lvl3pPr>
            <a:lvl4pPr>
              <a:defRPr sz="900"/>
            </a:lvl4pPr>
            <a:lvl5pPr>
              <a:defRPr sz="900"/>
            </a:lvl5pPr>
            <a:lvl6pPr>
              <a:defRPr sz="900"/>
            </a:lvl6pPr>
            <a:lvl7pPr>
              <a:defRPr sz="900"/>
            </a:lvl7pPr>
            <a:lvl8pPr>
              <a:defRPr sz="900"/>
            </a:lvl8pPr>
            <a:lvl9pPr>
              <a:defRPr sz="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80102" y="1115525"/>
            <a:ext cx="1185046" cy="3646433"/>
          </a:xfrm>
        </p:spPr>
        <p:txBody>
          <a:bodyPr/>
          <a:lstStyle>
            <a:lvl1pPr marL="0" indent="0">
              <a:buNone/>
              <a:defRPr sz="700"/>
            </a:lvl1pPr>
            <a:lvl2pPr marL="215524" indent="0">
              <a:buNone/>
              <a:defRPr sz="600"/>
            </a:lvl2pPr>
            <a:lvl3pPr marL="431048" indent="0">
              <a:buNone/>
              <a:defRPr sz="500"/>
            </a:lvl3pPr>
            <a:lvl4pPr marL="646572" indent="0">
              <a:buNone/>
              <a:defRPr sz="400"/>
            </a:lvl4pPr>
            <a:lvl5pPr marL="862096" indent="0">
              <a:buNone/>
              <a:defRPr sz="400"/>
            </a:lvl5pPr>
            <a:lvl6pPr marL="1077620" indent="0">
              <a:buNone/>
              <a:defRPr sz="400"/>
            </a:lvl6pPr>
            <a:lvl7pPr marL="1293144" indent="0">
              <a:buNone/>
              <a:defRPr sz="400"/>
            </a:lvl7pPr>
            <a:lvl8pPr marL="1508669" indent="0">
              <a:buNone/>
              <a:defRPr sz="400"/>
            </a:lvl8pPr>
            <a:lvl9pPr marL="1724193" indent="0">
              <a:buNone/>
              <a:defRPr sz="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336021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706025" y="3731578"/>
            <a:ext cx="2161223" cy="440533"/>
          </a:xfrm>
        </p:spPr>
        <p:txBody>
          <a:bodyPr anchor="b"/>
          <a:lstStyle>
            <a:lvl1pPr algn="l">
              <a:defRPr sz="9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706025" y="476319"/>
            <a:ext cx="2161223" cy="3198495"/>
          </a:xfrm>
        </p:spPr>
        <p:txBody>
          <a:bodyPr/>
          <a:lstStyle>
            <a:lvl1pPr marL="0" indent="0">
              <a:buNone/>
              <a:defRPr sz="1500"/>
            </a:lvl1pPr>
            <a:lvl2pPr marL="215524" indent="0">
              <a:buNone/>
              <a:defRPr sz="1300"/>
            </a:lvl2pPr>
            <a:lvl3pPr marL="431048" indent="0">
              <a:buNone/>
              <a:defRPr sz="1100"/>
            </a:lvl3pPr>
            <a:lvl4pPr marL="646572" indent="0">
              <a:buNone/>
              <a:defRPr sz="900"/>
            </a:lvl4pPr>
            <a:lvl5pPr marL="862096" indent="0">
              <a:buNone/>
              <a:defRPr sz="900"/>
            </a:lvl5pPr>
            <a:lvl6pPr marL="1077620" indent="0">
              <a:buNone/>
              <a:defRPr sz="900"/>
            </a:lvl6pPr>
            <a:lvl7pPr marL="1293144" indent="0">
              <a:buNone/>
              <a:defRPr sz="900"/>
            </a:lvl7pPr>
            <a:lvl8pPr marL="1508669" indent="0">
              <a:buNone/>
              <a:defRPr sz="900"/>
            </a:lvl8pPr>
            <a:lvl9pPr marL="1724193" indent="0">
              <a:buNone/>
              <a:defRPr sz="900"/>
            </a:lvl9pPr>
          </a:lstStyle>
          <a:p>
            <a:endParaRPr kumimoji="1" lang="ja-JP" altLang="en-US"/>
          </a:p>
        </p:txBody>
      </p:sp>
      <p:sp>
        <p:nvSpPr>
          <p:cNvPr id="4" name="テキスト プレースホルダー 3"/>
          <p:cNvSpPr>
            <a:spLocks noGrp="1"/>
          </p:cNvSpPr>
          <p:nvPr>
            <p:ph type="body" sz="half" idx="2"/>
          </p:nvPr>
        </p:nvSpPr>
        <p:spPr>
          <a:xfrm>
            <a:off x="706025" y="4172111"/>
            <a:ext cx="2161223" cy="625632"/>
          </a:xfrm>
        </p:spPr>
        <p:txBody>
          <a:bodyPr/>
          <a:lstStyle>
            <a:lvl1pPr marL="0" indent="0">
              <a:buNone/>
              <a:defRPr sz="700"/>
            </a:lvl1pPr>
            <a:lvl2pPr marL="215524" indent="0">
              <a:buNone/>
              <a:defRPr sz="600"/>
            </a:lvl2pPr>
            <a:lvl3pPr marL="431048" indent="0">
              <a:buNone/>
              <a:defRPr sz="500"/>
            </a:lvl3pPr>
            <a:lvl4pPr marL="646572" indent="0">
              <a:buNone/>
              <a:defRPr sz="400"/>
            </a:lvl4pPr>
            <a:lvl5pPr marL="862096" indent="0">
              <a:buNone/>
              <a:defRPr sz="400"/>
            </a:lvl5pPr>
            <a:lvl6pPr marL="1077620" indent="0">
              <a:buNone/>
              <a:defRPr sz="400"/>
            </a:lvl6pPr>
            <a:lvl7pPr marL="1293144" indent="0">
              <a:buNone/>
              <a:defRPr sz="400"/>
            </a:lvl7pPr>
            <a:lvl8pPr marL="1508669" indent="0">
              <a:buNone/>
              <a:defRPr sz="400"/>
            </a:lvl8pPr>
            <a:lvl9pPr marL="1724193" indent="0">
              <a:buNone/>
              <a:defRPr sz="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869A20-C3E6-7D4A-A566-6AA42E99E424}" type="datetimeFigureOut">
              <a:rPr kumimoji="1" lang="ja-JP" altLang="en-US" smtClean="0"/>
              <a:t>15/12/28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1354792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80102" y="213480"/>
            <a:ext cx="3241834" cy="888471"/>
          </a:xfrm>
          <a:prstGeom prst="rect">
            <a:avLst/>
          </a:prstGeom>
        </p:spPr>
        <p:txBody>
          <a:bodyPr vert="horz" lIns="43105" tIns="21552" rIns="43105" bIns="2155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80102" y="1243860"/>
            <a:ext cx="3241834" cy="3518099"/>
          </a:xfrm>
          <a:prstGeom prst="rect">
            <a:avLst/>
          </a:prstGeom>
        </p:spPr>
        <p:txBody>
          <a:bodyPr vert="horz" lIns="43105" tIns="21552" rIns="43105" bIns="2155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80102" y="4940886"/>
            <a:ext cx="840476" cy="283817"/>
          </a:xfrm>
          <a:prstGeom prst="rect">
            <a:avLst/>
          </a:prstGeom>
        </p:spPr>
        <p:txBody>
          <a:bodyPr vert="horz" lIns="43105" tIns="21552" rIns="43105" bIns="21552" rtlCol="0" anchor="ctr"/>
          <a:lstStyle>
            <a:lvl1pPr algn="l">
              <a:defRPr sz="600">
                <a:solidFill>
                  <a:schemeClr val="tx1">
                    <a:tint val="75000"/>
                  </a:schemeClr>
                </a:solidFill>
              </a:defRPr>
            </a:lvl1pPr>
          </a:lstStyle>
          <a:p>
            <a:fld id="{FB869A20-C3E6-7D4A-A566-6AA42E99E424}" type="datetimeFigureOut">
              <a:rPr kumimoji="1" lang="ja-JP" altLang="en-US" smtClean="0"/>
              <a:t>15/12/28</a:t>
            </a:fld>
            <a:endParaRPr kumimoji="1" lang="ja-JP" altLang="en-US"/>
          </a:p>
        </p:txBody>
      </p:sp>
      <p:sp>
        <p:nvSpPr>
          <p:cNvPr id="5" name="フッター プレースホルダー 4"/>
          <p:cNvSpPr>
            <a:spLocks noGrp="1"/>
          </p:cNvSpPr>
          <p:nvPr>
            <p:ph type="ftr" sz="quarter" idx="3"/>
          </p:nvPr>
        </p:nvSpPr>
        <p:spPr>
          <a:xfrm>
            <a:off x="1230697" y="4940886"/>
            <a:ext cx="1140645" cy="283817"/>
          </a:xfrm>
          <a:prstGeom prst="rect">
            <a:avLst/>
          </a:prstGeom>
        </p:spPr>
        <p:txBody>
          <a:bodyPr vert="horz" lIns="43105" tIns="21552" rIns="43105" bIns="21552" rtlCol="0" anchor="ctr"/>
          <a:lstStyle>
            <a:lvl1pPr algn="ctr">
              <a:defRPr sz="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581460" y="4940886"/>
            <a:ext cx="840476" cy="283817"/>
          </a:xfrm>
          <a:prstGeom prst="rect">
            <a:avLst/>
          </a:prstGeom>
        </p:spPr>
        <p:txBody>
          <a:bodyPr vert="horz" lIns="43105" tIns="21552" rIns="43105" bIns="21552" rtlCol="0" anchor="ctr"/>
          <a:lstStyle>
            <a:lvl1pPr algn="r">
              <a:defRPr sz="600">
                <a:solidFill>
                  <a:schemeClr val="tx1">
                    <a:tint val="75000"/>
                  </a:schemeClr>
                </a:solidFill>
              </a:defRPr>
            </a:lvl1pPr>
          </a:lstStyle>
          <a:p>
            <a:fld id="{E3836BA3-7A00-4540-BD07-8800C8B5609A}" type="slidenum">
              <a:rPr kumimoji="1" lang="ja-JP" altLang="en-US" smtClean="0"/>
              <a:t>‹#›</a:t>
            </a:fld>
            <a:endParaRPr kumimoji="1" lang="ja-JP" altLang="en-US"/>
          </a:p>
        </p:txBody>
      </p:sp>
    </p:spTree>
    <p:extLst>
      <p:ext uri="{BB962C8B-B14F-4D97-AF65-F5344CB8AC3E}">
        <p14:creationId xmlns:p14="http://schemas.microsoft.com/office/powerpoint/2010/main" val="4283512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5524" rtl="0" eaLnBrk="1" latinLnBrk="0" hangingPunct="1">
        <a:spcBef>
          <a:spcPct val="0"/>
        </a:spcBef>
        <a:buNone/>
        <a:defRPr kumimoji="1" sz="2100" kern="1200">
          <a:solidFill>
            <a:schemeClr val="tx1"/>
          </a:solidFill>
          <a:latin typeface="+mj-lt"/>
          <a:ea typeface="+mj-ea"/>
          <a:cs typeface="+mj-cs"/>
        </a:defRPr>
      </a:lvl1pPr>
    </p:titleStyle>
    <p:bodyStyle>
      <a:lvl1pPr marL="161643" indent="-161643" algn="l" defTabSz="215524" rtl="0" eaLnBrk="1" latinLnBrk="0" hangingPunct="1">
        <a:spcBef>
          <a:spcPct val="20000"/>
        </a:spcBef>
        <a:buFont typeface="Arial"/>
        <a:buChar char="•"/>
        <a:defRPr kumimoji="1" sz="1500" kern="1200">
          <a:solidFill>
            <a:schemeClr val="tx1"/>
          </a:solidFill>
          <a:latin typeface="+mn-lt"/>
          <a:ea typeface="+mn-ea"/>
          <a:cs typeface="+mn-cs"/>
        </a:defRPr>
      </a:lvl1pPr>
      <a:lvl2pPr marL="350227" indent="-134703" algn="l" defTabSz="215524" rtl="0" eaLnBrk="1" latinLnBrk="0" hangingPunct="1">
        <a:spcBef>
          <a:spcPct val="20000"/>
        </a:spcBef>
        <a:buFont typeface="Arial"/>
        <a:buChar char="–"/>
        <a:defRPr kumimoji="1" sz="1300" kern="1200">
          <a:solidFill>
            <a:schemeClr val="tx1"/>
          </a:solidFill>
          <a:latin typeface="+mn-lt"/>
          <a:ea typeface="+mn-ea"/>
          <a:cs typeface="+mn-cs"/>
        </a:defRPr>
      </a:lvl2pPr>
      <a:lvl3pPr marL="538810" indent="-107762" algn="l" defTabSz="215524" rtl="0" eaLnBrk="1" latinLnBrk="0" hangingPunct="1">
        <a:spcBef>
          <a:spcPct val="20000"/>
        </a:spcBef>
        <a:buFont typeface="Arial"/>
        <a:buChar char="•"/>
        <a:defRPr kumimoji="1" sz="1100" kern="1200">
          <a:solidFill>
            <a:schemeClr val="tx1"/>
          </a:solidFill>
          <a:latin typeface="+mn-lt"/>
          <a:ea typeface="+mn-ea"/>
          <a:cs typeface="+mn-cs"/>
        </a:defRPr>
      </a:lvl3pPr>
      <a:lvl4pPr marL="754334"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4pPr>
      <a:lvl5pPr marL="969858"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5pPr>
      <a:lvl6pPr marL="1185382"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6pPr>
      <a:lvl7pPr marL="1400907"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7pPr>
      <a:lvl8pPr marL="1616431"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8pPr>
      <a:lvl9pPr marL="1831955"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9pPr>
    </p:bodyStyle>
    <p:otherStyle>
      <a:defPPr>
        <a:defRPr lang="ja-JP"/>
      </a:defPPr>
      <a:lvl1pPr marL="0" algn="l" defTabSz="215524" rtl="0" eaLnBrk="1" latinLnBrk="0" hangingPunct="1">
        <a:defRPr kumimoji="1" sz="800" kern="1200">
          <a:solidFill>
            <a:schemeClr val="tx1"/>
          </a:solidFill>
          <a:latin typeface="+mn-lt"/>
          <a:ea typeface="+mn-ea"/>
          <a:cs typeface="+mn-cs"/>
        </a:defRPr>
      </a:lvl1pPr>
      <a:lvl2pPr marL="215524" algn="l" defTabSz="215524" rtl="0" eaLnBrk="1" latinLnBrk="0" hangingPunct="1">
        <a:defRPr kumimoji="1" sz="800" kern="1200">
          <a:solidFill>
            <a:schemeClr val="tx1"/>
          </a:solidFill>
          <a:latin typeface="+mn-lt"/>
          <a:ea typeface="+mn-ea"/>
          <a:cs typeface="+mn-cs"/>
        </a:defRPr>
      </a:lvl2pPr>
      <a:lvl3pPr marL="431048" algn="l" defTabSz="215524" rtl="0" eaLnBrk="1" latinLnBrk="0" hangingPunct="1">
        <a:defRPr kumimoji="1" sz="800" kern="1200">
          <a:solidFill>
            <a:schemeClr val="tx1"/>
          </a:solidFill>
          <a:latin typeface="+mn-lt"/>
          <a:ea typeface="+mn-ea"/>
          <a:cs typeface="+mn-cs"/>
        </a:defRPr>
      </a:lvl3pPr>
      <a:lvl4pPr marL="646572" algn="l" defTabSz="215524" rtl="0" eaLnBrk="1" latinLnBrk="0" hangingPunct="1">
        <a:defRPr kumimoji="1" sz="800" kern="1200">
          <a:solidFill>
            <a:schemeClr val="tx1"/>
          </a:solidFill>
          <a:latin typeface="+mn-lt"/>
          <a:ea typeface="+mn-ea"/>
          <a:cs typeface="+mn-cs"/>
        </a:defRPr>
      </a:lvl4pPr>
      <a:lvl5pPr marL="862096" algn="l" defTabSz="215524" rtl="0" eaLnBrk="1" latinLnBrk="0" hangingPunct="1">
        <a:defRPr kumimoji="1" sz="800" kern="1200">
          <a:solidFill>
            <a:schemeClr val="tx1"/>
          </a:solidFill>
          <a:latin typeface="+mn-lt"/>
          <a:ea typeface="+mn-ea"/>
          <a:cs typeface="+mn-cs"/>
        </a:defRPr>
      </a:lvl5pPr>
      <a:lvl6pPr marL="1077620" algn="l" defTabSz="215524" rtl="0" eaLnBrk="1" latinLnBrk="0" hangingPunct="1">
        <a:defRPr kumimoji="1" sz="800" kern="1200">
          <a:solidFill>
            <a:schemeClr val="tx1"/>
          </a:solidFill>
          <a:latin typeface="+mn-lt"/>
          <a:ea typeface="+mn-ea"/>
          <a:cs typeface="+mn-cs"/>
        </a:defRPr>
      </a:lvl6pPr>
      <a:lvl7pPr marL="1293144" algn="l" defTabSz="215524" rtl="0" eaLnBrk="1" latinLnBrk="0" hangingPunct="1">
        <a:defRPr kumimoji="1" sz="800" kern="1200">
          <a:solidFill>
            <a:schemeClr val="tx1"/>
          </a:solidFill>
          <a:latin typeface="+mn-lt"/>
          <a:ea typeface="+mn-ea"/>
          <a:cs typeface="+mn-cs"/>
        </a:defRPr>
      </a:lvl7pPr>
      <a:lvl8pPr marL="1508669" algn="l" defTabSz="215524" rtl="0" eaLnBrk="1" latinLnBrk="0" hangingPunct="1">
        <a:defRPr kumimoji="1" sz="800" kern="1200">
          <a:solidFill>
            <a:schemeClr val="tx1"/>
          </a:solidFill>
          <a:latin typeface="+mn-lt"/>
          <a:ea typeface="+mn-ea"/>
          <a:cs typeface="+mn-cs"/>
        </a:defRPr>
      </a:lvl8pPr>
      <a:lvl9pPr marL="1724193" algn="l" defTabSz="215524" rtl="0" eaLnBrk="1" latinLnBrk="0" hangingPunct="1">
        <a:defRPr kumimoji="1"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26671" y="415924"/>
            <a:ext cx="3475368" cy="4629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7625" cmpd="thinThick">
                <a:solidFill>
                  <a:srgbClr val="8DB3E2"/>
                </a:solidFill>
                <a:miter lim="800000"/>
                <a:headEnd/>
                <a:tailEnd/>
              </a14:hiddenLine>
            </a:ext>
          </a:extLst>
        </p:spPr>
        <p:txBody>
          <a:bodyPr vert="horz" wrap="square" lIns="74295" tIns="8890" rIns="0" bIns="8890" numCol="1" anchor="t" anchorCtr="0" compatLnSpc="1">
            <a:prstTxWarp prst="textNoShape">
              <a:avLst/>
            </a:prstTxWarp>
          </a:bodyPr>
          <a:lstStyle/>
          <a:p>
            <a:pPr marL="0" marR="190500" lvl="0" indent="0" algn="ctr" defTabSz="914400" rtl="0" eaLnBrk="1" fontAlgn="base" latinLnBrk="0" hangingPunct="1">
              <a:lnSpc>
                <a:spcPct val="100000"/>
              </a:lnSpc>
              <a:spcBef>
                <a:spcPts val="2000"/>
              </a:spcBef>
              <a:spcAft>
                <a:spcPts val="1000"/>
              </a:spcAft>
              <a:buClrTx/>
              <a:buSzTx/>
              <a:buFontTx/>
              <a:buNone/>
              <a:tabLst/>
            </a:pPr>
            <a:r>
              <a:rPr kumimoji="1" lang="en-US" altLang="en-US" sz="1100" b="1" i="0" u="none" strike="noStrike" cap="none" normalizeH="0" baseline="0" dirty="0" smtClean="0">
                <a:ln>
                  <a:noFill/>
                </a:ln>
                <a:solidFill>
                  <a:schemeClr val="tx1"/>
                </a:solidFill>
                <a:effectLst/>
                <a:latin typeface="ＤＦＰ教科書体W3"/>
                <a:ea typeface="ＤＦＰ教科書体W3"/>
                <a:cs typeface="ＤＦＰ教科書体W3"/>
              </a:rPr>
              <a:t>   </a:t>
            </a:r>
            <a:r>
              <a:rPr kumimoji="1" lang="nl" altLang="en-US" sz="1100" b="1" i="0" u="none" strike="noStrike" cap="none" normalizeH="0" baseline="0" dirty="0" smtClean="0">
                <a:ln>
                  <a:noFill/>
                </a:ln>
                <a:solidFill>
                  <a:schemeClr val="tx1"/>
                </a:solidFill>
                <a:effectLst/>
                <a:latin typeface="ＤＦＰ教科書体W3"/>
                <a:ea typeface="ＤＦＰ教科書体W3"/>
                <a:cs typeface="ＤＦＰ教科書体W3"/>
              </a:rPr>
              <a:t>白岩</a:t>
            </a:r>
            <a:r>
              <a:rPr kumimoji="1" lang="nl" altLang="en-US" sz="1100" b="1" i="0" u="none" strike="noStrike" cap="none" normalizeH="0" baseline="0" dirty="0">
                <a:ln>
                  <a:noFill/>
                </a:ln>
                <a:solidFill>
                  <a:schemeClr val="tx1"/>
                </a:solidFill>
                <a:effectLst/>
                <a:latin typeface="ＤＦＰ教科書体W3"/>
                <a:ea typeface="ＤＦＰ教科書体W3"/>
                <a:cs typeface="ＤＦＰ教科書体W3"/>
              </a:rPr>
              <a:t>善博先生ご退官記念パーティーのご案内</a:t>
            </a:r>
            <a:endParaRPr kumimoji="1" lang="ja-JP" altLang="ja-JP" sz="1100" b="1" i="0" u="none" strike="noStrike" cap="none" normalizeH="0" baseline="0" dirty="0">
              <a:ln>
                <a:noFill/>
              </a:ln>
              <a:solidFill>
                <a:schemeClr val="tx1"/>
              </a:solidFill>
              <a:effectLst/>
              <a:latin typeface="ＤＦＰ教科書体W3"/>
              <a:ea typeface="ＤＦＰ教科書体W3"/>
              <a:cs typeface="ＤＦＰ教科書体W3"/>
            </a:endParaRPr>
          </a:p>
          <a:p>
            <a:pPr marL="0" marR="190500" lvl="0" indent="0" algn="just"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拝啓　師走の候、皆様におかれましては益々のご清祥のことと心よりお慶び申し上げます。</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190500" lvl="0" indent="0" algn="just"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この度、筑波大学生命環境系教授</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 </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白岩善博先生が平成</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28</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年</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3</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月をもちまして筑波大学</a:t>
            </a:r>
            <a:r>
              <a:rPr kumimoji="1" lang="nl" altLang="en-US" sz="800" b="1" i="0" u="none" strike="noStrike" cap="none" normalizeH="0" baseline="0" dirty="0" smtClean="0">
                <a:ln>
                  <a:noFill/>
                </a:ln>
                <a:solidFill>
                  <a:schemeClr val="tx1"/>
                </a:solidFill>
                <a:effectLst/>
                <a:latin typeface="ＤＦＰ教科書体W3"/>
                <a:ea typeface="ＤＦＰ教科書体W3"/>
                <a:cs typeface="ＤＦＰ教科書体W3"/>
              </a:rPr>
              <a:t>を退官される</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こととなりました。</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19050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つきましては、白岩先生のこれまでのご功績を讃え感謝の微意を表すと共に、益々のご活躍を祈念いたしまして、下記の通り退官記念パーティーを開催いたします。また、同日開催される最終講義も併せてご案内させていただきます。皆様にはご多用の折とは存じますが、ご出席賜りますようお願い申し上げます。　　　　　　　　　　　　敬具</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190500" lvl="0" indent="0" algn="r"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平成</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27</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年</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12</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月吉日</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190500" lvl="0" indent="0" algn="r"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白岩善博先生ご退官記念パーティー　幹事一同</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代表　鈴木石根</a:t>
            </a:r>
            <a:r>
              <a:rPr kumimoji="1" lang="en-US" altLang="ja-JP" sz="800" b="1" i="0" u="none" strike="noStrike" cap="none" normalizeH="0" baseline="0" dirty="0" smtClean="0">
                <a:ln>
                  <a:noFill/>
                </a:ln>
                <a:solidFill>
                  <a:schemeClr val="tx1"/>
                </a:solidFill>
                <a:effectLst/>
                <a:latin typeface="ＤＦＰ教科書体W3"/>
                <a:ea typeface="ＤＦＰ教科書体W3"/>
                <a:cs typeface="ＤＦＰ教科書体W3"/>
              </a:rPr>
              <a:t>)</a:t>
            </a:r>
          </a:p>
          <a:p>
            <a:pPr marL="0" marR="190500" lvl="0" indent="0" algn="r"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6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6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最終講義</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日時　平成</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28</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年</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2</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月</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13</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日</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土</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a:t>
            </a:r>
            <a:r>
              <a:rPr kumimoji="1" lang="en-US" altLang="ja-JP" sz="800" b="1" i="0" u="none" strike="noStrike" cap="none" normalizeH="0" baseline="0" dirty="0" smtClean="0">
                <a:ln>
                  <a:noFill/>
                </a:ln>
                <a:solidFill>
                  <a:schemeClr val="tx1"/>
                </a:solidFill>
                <a:effectLst/>
                <a:latin typeface="ＤＦＰ教科書体W3"/>
                <a:ea typeface="ＤＦＰ教科書体W3"/>
                <a:cs typeface="ＤＦＰ教科書体W3"/>
              </a:rPr>
              <a:t>14:00 〜</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場所　筑波大学　第</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2</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エリア　</a:t>
            </a:r>
            <a:r>
              <a:rPr kumimoji="1" lang="en-US" altLang="ja-JP" sz="800" b="1" i="0" u="none" strike="noStrike" cap="none" normalizeH="0" baseline="0" dirty="0" smtClean="0">
                <a:ln>
                  <a:noFill/>
                </a:ln>
                <a:solidFill>
                  <a:schemeClr val="tx1"/>
                </a:solidFill>
                <a:effectLst/>
                <a:latin typeface="ＤＦＰ教科書体W3"/>
                <a:ea typeface="ＤＦＰ教科書体W3"/>
                <a:cs typeface="ＤＦＰ教科書体W3"/>
              </a:rPr>
              <a:t>2H101</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講義</a:t>
            </a:r>
            <a:r>
              <a:rPr kumimoji="1" lang="nl" altLang="en-US" sz="800" b="1" i="0" u="none" strike="noStrike" cap="none" normalizeH="0" baseline="0" dirty="0" smtClean="0">
                <a:ln>
                  <a:noFill/>
                </a:ln>
                <a:solidFill>
                  <a:schemeClr val="tx1"/>
                </a:solidFill>
                <a:effectLst/>
                <a:latin typeface="ＤＦＰ教科書体W3"/>
                <a:ea typeface="ＤＦＰ教科書体W3"/>
                <a:cs typeface="ＤＦＰ教科書体W3"/>
              </a:rPr>
              <a:t>室</a:t>
            </a:r>
            <a:r>
              <a:rPr lang="en-US" altLang="en-US" b="1" dirty="0">
                <a:latin typeface="ＤＦＰ教科書体W3"/>
                <a:ea typeface="ＤＦＰ教科書体W3"/>
                <a:cs typeface="ＤＦＰ教科書体W3"/>
              </a:rPr>
              <a:t> </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退官記念パーティー</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日時　平成</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28</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年</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2</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月</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13</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日</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土</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 17:30</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19:30</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（受付</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17:00</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17</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時</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30</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分から記念撮影を行います。）</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場所　</a:t>
            </a:r>
            <a:r>
              <a:rPr kumimoji="1" lang="nl" altLang="en-US" sz="800" b="1" i="0" u="none" strike="noStrike" cap="none" normalizeH="0" baseline="0" dirty="0" smtClean="0">
                <a:ln>
                  <a:noFill/>
                </a:ln>
                <a:solidFill>
                  <a:schemeClr val="tx1"/>
                </a:solidFill>
                <a:effectLst/>
                <a:latin typeface="ＤＦＰ教科書体W3"/>
                <a:ea typeface="ＤＦＰ教科書体W3"/>
                <a:cs typeface="ＤＦＰ教科書体W3"/>
              </a:rPr>
              <a:t>オークラフロンティアホテル</a:t>
            </a:r>
            <a:r>
              <a:rPr kumimoji="1" lang="ja-JP" altLang="en-US" sz="800" b="1" i="0" u="none" strike="noStrike" cap="none" normalizeH="0" baseline="0" dirty="0" smtClean="0">
                <a:ln>
                  <a:noFill/>
                </a:ln>
                <a:solidFill>
                  <a:schemeClr val="tx1"/>
                </a:solidFill>
                <a:effectLst/>
                <a:latin typeface="ＤＦＰ教科書体W3"/>
                <a:ea typeface="ＤＦＰ教科書体W3"/>
                <a:cs typeface="ＤＦＰ教科書体W3"/>
              </a:rPr>
              <a:t>　</a:t>
            </a:r>
            <a:endParaRPr kumimoji="1" lang="en-US" altLang="en-US" sz="800" b="1" i="0" u="none" strike="noStrike" cap="none" normalizeH="0" baseline="0" dirty="0" smtClean="0">
              <a:ln>
                <a:noFill/>
              </a:ln>
              <a:solidFill>
                <a:schemeClr val="tx1"/>
              </a:solidFill>
              <a:effectLst/>
              <a:latin typeface="ＤＦＰ教科書体W3"/>
              <a:ea typeface="ＤＦＰ教科書体W3"/>
              <a:cs typeface="ＤＦＰ教科書体W3"/>
            </a:endParaRPr>
          </a:p>
          <a:p>
            <a:pPr lvl="0" defTabSz="914400" fontAlgn="base">
              <a:spcBef>
                <a:spcPct val="0"/>
              </a:spcBef>
              <a:spcAft>
                <a:spcPct val="0"/>
              </a:spcAft>
            </a:pPr>
            <a:r>
              <a:rPr lang="ja-JP" altLang="en-US" b="1" dirty="0" smtClean="0">
                <a:latin typeface="ＤＦＰ教科書体W3"/>
                <a:ea typeface="ＤＦＰ教科書体W3"/>
                <a:cs typeface="ＤＦＰ教科書体W3"/>
              </a:rPr>
              <a:t>　　　　</a:t>
            </a:r>
            <a:r>
              <a:rPr lang="nl" altLang="en-US" b="1" dirty="0">
                <a:latin typeface="ＤＦＰ教科書体W3"/>
                <a:ea typeface="ＤＦＰ教科書体W3"/>
                <a:cs typeface="ＤＦＰ教科書体W3"/>
              </a:rPr>
              <a:t>つくば本館</a:t>
            </a:r>
            <a:r>
              <a:rPr lang="en-US" altLang="ja-JP" b="1" dirty="0">
                <a:latin typeface="ＤＦＰ教科書体W3"/>
                <a:ea typeface="ＤＦＰ教科書体W3"/>
                <a:cs typeface="ＤＦＰ教科書体W3"/>
              </a:rPr>
              <a:t>3</a:t>
            </a:r>
            <a:r>
              <a:rPr lang="nl" altLang="en-US" b="1" dirty="0">
                <a:latin typeface="ＤＦＰ教科書体W3"/>
                <a:ea typeface="ＤＦＰ教科書体W3"/>
                <a:cs typeface="ＤＦＰ教科書体W3"/>
              </a:rPr>
              <a:t>階</a:t>
            </a:r>
            <a:r>
              <a:rPr lang="ja-JP" altLang="en-US" b="1" dirty="0" smtClean="0">
                <a:latin typeface="ＤＦＰ教科書体W3"/>
                <a:ea typeface="ＤＦＰ教科書体W3"/>
                <a:cs typeface="ＤＦＰ教科書体W3"/>
              </a:rPr>
              <a:t>　</a:t>
            </a:r>
            <a:r>
              <a:rPr kumimoji="1" lang="nl" altLang="en-US" sz="800" b="1" i="0" u="none" strike="noStrike" cap="none" normalizeH="0" baseline="0" dirty="0" smtClean="0">
                <a:ln>
                  <a:noFill/>
                </a:ln>
                <a:solidFill>
                  <a:schemeClr val="tx1"/>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ジュピターイースト」</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（つくば市吾妻</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丁目</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1364-1</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TX</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つくば駅より徒歩</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3</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分）</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会費　</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10,000</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円</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（お写真代、記念品代を含む；当日受付にて頂戴いたします。）</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7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700" b="1" i="0" u="none" strike="noStrike" cap="none" normalizeH="0" baseline="0" dirty="0">
                <a:ln>
                  <a:noFill/>
                </a:ln>
                <a:solidFill>
                  <a:schemeClr val="tx1"/>
                </a:solidFill>
                <a:effectLst/>
                <a:latin typeface="ＤＦＰ教科書体W3"/>
                <a:ea typeface="ＤＦＰ教科書体W3"/>
                <a:cs typeface="ＤＦＰ教科書体W3"/>
              </a:rPr>
              <a:t>　</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お問い合わせ先</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筑波大学生命環境系　　</a:t>
            </a:r>
            <a:r>
              <a:rPr kumimoji="1" lang="nl" altLang="en-US" sz="800" b="1" i="0" u="none" strike="noStrike" cap="none" normalizeH="0" baseline="0" dirty="0" smtClean="0">
                <a:ln>
                  <a:noFill/>
                </a:ln>
                <a:solidFill>
                  <a:schemeClr val="tx1"/>
                </a:solidFill>
                <a:effectLst/>
                <a:latin typeface="ＤＦＰ教科書体W3"/>
                <a:ea typeface="ＤＦＰ教科書体W3"/>
                <a:cs typeface="ＤＦＰ教科書体W3"/>
              </a:rPr>
              <a:t>幹事</a:t>
            </a:r>
            <a:r>
              <a:rPr kumimoji="1" lang="ja-JP" altLang="en-US" sz="800" b="1" i="0" u="none" strike="noStrike" cap="none" normalizeH="0" baseline="0" dirty="0" smtClean="0">
                <a:ln>
                  <a:noFill/>
                </a:ln>
                <a:solidFill>
                  <a:schemeClr val="tx1"/>
                </a:solidFill>
                <a:effectLst/>
                <a:latin typeface="ＤＦＰ教科書体W3"/>
                <a:ea typeface="ＤＦＰ教科書体W3"/>
                <a:cs typeface="ＤＦＰ教科書体W3"/>
              </a:rPr>
              <a:t>代表</a:t>
            </a:r>
            <a:r>
              <a:rPr kumimoji="1" lang="nl" altLang="en-US" sz="800" b="1" i="0" u="none" strike="noStrike" cap="none" normalizeH="0" baseline="0" dirty="0">
                <a:ln>
                  <a:noFill/>
                </a:ln>
                <a:solidFill>
                  <a:schemeClr val="tx1"/>
                </a:solidFill>
                <a:effectLst/>
                <a:latin typeface="ＤＦＰ教科書体W3"/>
                <a:ea typeface="ＤＦＰ教科書体W3"/>
                <a:cs typeface="ＤＦＰ教科書体W3"/>
              </a:rPr>
              <a:t>　鈴木石根</a:t>
            </a:r>
            <a:endParaRPr kumimoji="1" lang="ja-JP" altLang="ja-JP" sz="8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nl" altLang="en-US" sz="700" b="1" i="0" u="none" strike="noStrike" cap="none" normalizeH="0" baseline="0" dirty="0">
                <a:ln>
                  <a:noFill/>
                </a:ln>
                <a:solidFill>
                  <a:schemeClr val="tx1"/>
                </a:solidFill>
                <a:effectLst/>
                <a:latin typeface="ＤＦＰ教科書体W3"/>
                <a:ea typeface="ＤＦＰ教科書体W3"/>
                <a:cs typeface="ＤＦＰ教科書体W3"/>
              </a:rPr>
              <a:t>　　</a:t>
            </a:r>
            <a:r>
              <a:rPr kumimoji="1" lang="en-US" altLang="en-US" sz="800" b="1" i="0" u="none" strike="noStrike" cap="none" normalizeH="0" baseline="0" dirty="0" smtClean="0">
                <a:ln>
                  <a:noFill/>
                </a:ln>
                <a:solidFill>
                  <a:schemeClr val="tx1"/>
                </a:solidFill>
                <a:effectLst/>
                <a:latin typeface="ＤＦＰ教科書体W3"/>
                <a:ea typeface="ＤＦＰ教科書体W3"/>
                <a:cs typeface="ＤＦＰ教科書体W3"/>
              </a:rPr>
              <a:t>Tel: </a:t>
            </a:r>
            <a:r>
              <a:rPr kumimoji="1" lang="en-US" altLang="ja-JP" sz="800" b="1" i="0" u="none" strike="noStrike" cap="none" normalizeH="0" baseline="0" dirty="0" smtClean="0">
                <a:ln>
                  <a:noFill/>
                </a:ln>
                <a:solidFill>
                  <a:schemeClr val="tx1"/>
                </a:solidFill>
                <a:effectLst/>
                <a:latin typeface="ＤＦＰ教科書体W3"/>
                <a:ea typeface="ＤＦＰ教科書体W3"/>
                <a:cs typeface="ＤＦＰ教科書体W3"/>
              </a:rPr>
              <a:t>029</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-853-</a:t>
            </a:r>
            <a:r>
              <a:rPr kumimoji="1" lang="en-US" altLang="ja-JP" sz="800" b="1" i="0" u="none" strike="noStrike" cap="none" normalizeH="0" baseline="0" dirty="0" smtClean="0">
                <a:ln>
                  <a:noFill/>
                </a:ln>
                <a:solidFill>
                  <a:schemeClr val="tx1"/>
                </a:solidFill>
                <a:effectLst/>
                <a:latin typeface="ＤＦＰ教科書体W3"/>
                <a:ea typeface="ＤＦＰ教科書体W3"/>
                <a:cs typeface="ＤＦＰ教科書体W3"/>
              </a:rPr>
              <a:t>4908  e</a:t>
            </a:r>
            <a:r>
              <a:rPr kumimoji="1" lang="en-US" altLang="ja-JP" sz="8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en-US" altLang="ja-JP" sz="800" b="1" i="0" u="none" strike="noStrike" cap="none" normalizeH="0" baseline="0" dirty="0" smtClean="0">
                <a:ln>
                  <a:noFill/>
                </a:ln>
                <a:solidFill>
                  <a:schemeClr val="tx1"/>
                </a:solidFill>
                <a:effectLst/>
                <a:latin typeface="ＤＦＰ教科書体W3"/>
                <a:ea typeface="ＤＦＰ教科書体W3"/>
                <a:cs typeface="ＤＦＰ教科書体W3"/>
              </a:rPr>
              <a:t>mail: </a:t>
            </a:r>
            <a:r>
              <a:rPr kumimoji="1" lang="en-US" altLang="ja-JP" sz="900" b="1" i="0" u="none" strike="noStrike" cap="none" normalizeH="0" baseline="0" dirty="0" smtClean="0">
                <a:ln>
                  <a:noFill/>
                </a:ln>
                <a:solidFill>
                  <a:schemeClr val="tx1"/>
                </a:solidFill>
                <a:effectLst/>
                <a:latin typeface="ＤＦＰ教科書体W3"/>
                <a:ea typeface="ＤＦＰ教科書体W3"/>
                <a:cs typeface="ＤＦＰ教科書体W3"/>
              </a:rPr>
              <a:t>iwanes6803</a:t>
            </a:r>
            <a:r>
              <a:rPr kumimoji="1" lang="en-US" altLang="ja-JP" sz="900" b="1" i="0" u="none" strike="noStrike" cap="none" normalizeH="0" baseline="0" dirty="0">
                <a:ln>
                  <a:noFill/>
                </a:ln>
                <a:solidFill>
                  <a:schemeClr val="tx1"/>
                </a:solidFill>
                <a:effectLst/>
                <a:latin typeface="ＤＦＰ教科書体W3"/>
                <a:ea typeface="ＤＦＰ教科書体W3"/>
                <a:cs typeface="ＤＦＰ教科書体W3"/>
              </a:rPr>
              <a:t>@</a:t>
            </a:r>
            <a:r>
              <a:rPr kumimoji="1" lang="en-US" altLang="ja-JP" sz="900" b="1" i="0" u="none" strike="noStrike" cap="none" normalizeH="0" baseline="0" dirty="0" smtClean="0">
                <a:ln>
                  <a:noFill/>
                </a:ln>
                <a:solidFill>
                  <a:schemeClr val="tx1"/>
                </a:solidFill>
                <a:effectLst/>
                <a:latin typeface="ＤＦＰ教科書体W3"/>
                <a:ea typeface="ＤＦＰ教科書体W3"/>
                <a:cs typeface="ＤＦＰ教科書体W3"/>
              </a:rPr>
              <a:t>biol.tsukuba.ac.jp</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700" b="1" i="0" u="none" strike="noStrike" cap="none" normalizeH="0" baseline="0" dirty="0">
              <a:ln>
                <a:noFill/>
              </a:ln>
              <a:solidFill>
                <a:schemeClr val="tx1"/>
              </a:solidFill>
              <a:effectLst/>
              <a:latin typeface="ＤＦＰ教科書体W3"/>
              <a:ea typeface="ＤＦＰ教科書体W3"/>
              <a:cs typeface="ＤＦＰ教科書体W3"/>
            </a:endParaRPr>
          </a:p>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700" b="1" i="0" u="none" strike="noStrike" cap="none" normalizeH="0" baseline="0" dirty="0" smtClean="0">
                <a:ln>
                  <a:noFill/>
                </a:ln>
                <a:solidFill>
                  <a:schemeClr val="tx1"/>
                </a:solidFill>
                <a:effectLst/>
                <a:latin typeface="ＤＦＰ教科書体W3"/>
                <a:ea typeface="ＤＦＰ教科書体W3"/>
                <a:cs typeface="ＤＦＰ教科書体W3"/>
              </a:rPr>
              <a:t>　　</a:t>
            </a:r>
            <a:r>
              <a:rPr kumimoji="1" lang="nl" altLang="ja-JP" sz="700" b="1" i="0" u="none" strike="noStrike" cap="none" normalizeH="0" baseline="0" dirty="0" smtClean="0">
                <a:ln>
                  <a:noFill/>
                </a:ln>
                <a:solidFill>
                  <a:schemeClr val="tx1"/>
                </a:solidFill>
                <a:effectLst/>
                <a:latin typeface="ＤＦＰ教科書体W3"/>
                <a:ea typeface="ＤＦＰ教科書体W3"/>
                <a:cs typeface="ＤＦＰ教科書体W3"/>
              </a:rPr>
              <a:t>※</a:t>
            </a:r>
            <a:r>
              <a:rPr kumimoji="1" lang="nl" altLang="en-US" sz="700" b="1" i="0" u="none" strike="noStrike" cap="none" normalizeH="0" baseline="0" dirty="0">
                <a:ln>
                  <a:noFill/>
                </a:ln>
                <a:solidFill>
                  <a:schemeClr val="tx1"/>
                </a:solidFill>
                <a:effectLst/>
                <a:latin typeface="ＤＦＰ教科書体W3"/>
                <a:ea typeface="ＤＦＰ教科書体W3"/>
                <a:cs typeface="ＤＦＰ教科書体W3"/>
              </a:rPr>
              <a:t>恐れ入りますが</a:t>
            </a:r>
            <a:r>
              <a:rPr kumimoji="1" lang="en-US" altLang="ja-JP" sz="800" b="1" i="0" u="none" strike="noStrike" cap="none" normalizeH="0" baseline="0" dirty="0">
                <a:ln>
                  <a:noFill/>
                </a:ln>
                <a:solidFill>
                  <a:srgbClr val="FF0000"/>
                </a:solidFill>
                <a:effectLst/>
                <a:latin typeface="ＤＦＰ教科書体W3"/>
                <a:ea typeface="ＤＦＰ教科書体W3"/>
                <a:cs typeface="ＤＦＰ教科書体W3"/>
              </a:rPr>
              <a:t>1</a:t>
            </a:r>
            <a:r>
              <a:rPr kumimoji="1" lang="nl" altLang="en-US" sz="800" b="1" i="0" u="none" strike="noStrike" cap="none" normalizeH="0" baseline="0" dirty="0">
                <a:ln>
                  <a:noFill/>
                </a:ln>
                <a:solidFill>
                  <a:srgbClr val="FF0000"/>
                </a:solidFill>
                <a:effectLst/>
                <a:latin typeface="ＤＦＰ教科書体W3"/>
                <a:ea typeface="ＤＦＰ教科書体W3"/>
                <a:cs typeface="ＤＦＰ教科書体W3"/>
              </a:rPr>
              <a:t>月</a:t>
            </a:r>
            <a:r>
              <a:rPr kumimoji="1" lang="en-US" altLang="ja-JP" sz="800" b="1" i="0" u="none" strike="noStrike" cap="none" normalizeH="0" baseline="0" dirty="0">
                <a:ln>
                  <a:noFill/>
                </a:ln>
                <a:solidFill>
                  <a:srgbClr val="FF0000"/>
                </a:solidFill>
                <a:effectLst/>
                <a:latin typeface="ＤＦＰ教科書体W3"/>
                <a:ea typeface="ＤＦＰ教科書体W3"/>
                <a:cs typeface="ＤＦＰ教科書体W3"/>
              </a:rPr>
              <a:t>22</a:t>
            </a:r>
            <a:r>
              <a:rPr kumimoji="1" lang="nl" altLang="en-US" sz="800" b="1" i="0" u="none" strike="noStrike" cap="none" normalizeH="0" baseline="0" dirty="0">
                <a:ln>
                  <a:noFill/>
                </a:ln>
                <a:solidFill>
                  <a:srgbClr val="FF0000"/>
                </a:solidFill>
                <a:effectLst/>
                <a:latin typeface="ＤＦＰ教科書体W3"/>
                <a:ea typeface="ＤＦＰ教科書体W3"/>
                <a:cs typeface="ＤＦＰ教科書体W3"/>
              </a:rPr>
              <a:t>日</a:t>
            </a:r>
            <a:r>
              <a:rPr kumimoji="1" lang="en-US" altLang="ja-JP" sz="800" b="1" i="0" u="none" strike="noStrike" cap="none" normalizeH="0" baseline="0" dirty="0">
                <a:ln>
                  <a:noFill/>
                </a:ln>
                <a:solidFill>
                  <a:srgbClr val="FF0000"/>
                </a:solidFill>
                <a:effectLst/>
                <a:latin typeface="ＤＦＰ教科書体W3"/>
                <a:ea typeface="ＤＦＰ教科書体W3"/>
                <a:cs typeface="ＤＦＰ教科書体W3"/>
              </a:rPr>
              <a:t>(</a:t>
            </a:r>
            <a:r>
              <a:rPr kumimoji="1" lang="nl" altLang="en-US" sz="800" b="1" i="0" u="none" strike="noStrike" cap="none" normalizeH="0" baseline="0" dirty="0">
                <a:ln>
                  <a:noFill/>
                </a:ln>
                <a:solidFill>
                  <a:srgbClr val="FF0000"/>
                </a:solidFill>
                <a:effectLst/>
                <a:latin typeface="ＤＦＰ教科書体W3"/>
                <a:ea typeface="ＤＦＰ教科書体W3"/>
                <a:cs typeface="ＤＦＰ教科書体W3"/>
              </a:rPr>
              <a:t>金</a:t>
            </a:r>
            <a:r>
              <a:rPr kumimoji="1" lang="en-US" altLang="ja-JP" sz="800" b="1" i="0" u="none" strike="noStrike" cap="none" normalizeH="0" baseline="0" dirty="0">
                <a:ln>
                  <a:noFill/>
                </a:ln>
                <a:solidFill>
                  <a:srgbClr val="FF0000"/>
                </a:solidFill>
                <a:effectLst/>
                <a:latin typeface="ＤＦＰ教科書体W3"/>
                <a:ea typeface="ＤＦＰ教科書体W3"/>
                <a:cs typeface="ＤＦＰ教科書体W3"/>
              </a:rPr>
              <a:t>)</a:t>
            </a:r>
            <a:r>
              <a:rPr kumimoji="1" lang="nl" altLang="en-US" sz="700" b="1" i="0" u="none" strike="noStrike" cap="none" normalizeH="0" baseline="0" dirty="0">
                <a:ln>
                  <a:noFill/>
                </a:ln>
                <a:solidFill>
                  <a:srgbClr val="FF0000"/>
                </a:solidFill>
                <a:effectLst/>
                <a:latin typeface="ＤＦＰ教科書体W3"/>
                <a:ea typeface="ＤＦＰ教科書体W3"/>
                <a:cs typeface="ＤＦＰ教科書体W3"/>
              </a:rPr>
              <a:t>まで</a:t>
            </a:r>
            <a:r>
              <a:rPr kumimoji="1" lang="nl" altLang="en-US" sz="700" b="1" i="0" u="none" strike="noStrike" cap="none" normalizeH="0" baseline="0" dirty="0">
                <a:ln>
                  <a:noFill/>
                </a:ln>
                <a:solidFill>
                  <a:schemeClr val="tx1"/>
                </a:solidFill>
                <a:effectLst/>
                <a:latin typeface="ＤＦＰ教科書体W3"/>
                <a:ea typeface="ＤＦＰ教科書体W3"/>
                <a:cs typeface="ＤＦＰ教科書体W3"/>
              </a:rPr>
              <a:t>にご都合を</a:t>
            </a:r>
            <a:r>
              <a:rPr kumimoji="1" lang="nl" altLang="en-US" sz="700" b="1" i="0" u="none" strike="noStrike" cap="none" normalizeH="0" baseline="0" dirty="0" smtClean="0">
                <a:ln>
                  <a:noFill/>
                </a:ln>
                <a:solidFill>
                  <a:schemeClr val="tx1"/>
                </a:solidFill>
                <a:effectLst/>
                <a:latin typeface="ＤＦＰ教科書体W3"/>
                <a:ea typeface="ＤＦＰ教科書体W3"/>
                <a:cs typeface="ＤＦＰ教科書体W3"/>
              </a:rPr>
              <a:t>お知らせ</a:t>
            </a:r>
            <a:r>
              <a:rPr kumimoji="1" lang="ja-JP" altLang="en-US" sz="700" b="1" i="0" u="none" strike="noStrike" cap="none" normalizeH="0" baseline="0" dirty="0" smtClean="0">
                <a:ln>
                  <a:noFill/>
                </a:ln>
                <a:solidFill>
                  <a:schemeClr val="tx1"/>
                </a:solidFill>
                <a:effectLst/>
                <a:latin typeface="ＤＦＰ教科書体W3"/>
                <a:ea typeface="ＤＦＰ教科書体W3"/>
                <a:cs typeface="ＤＦＰ教科書体W3"/>
              </a:rPr>
              <a:t>下さいますよう、</a:t>
            </a:r>
            <a:endParaRPr kumimoji="1" lang="en-US" altLang="ja-JP" sz="700" b="1" i="0" u="none" strike="noStrike" cap="none" normalizeH="0" baseline="0" dirty="0" smtClean="0">
              <a:ln>
                <a:noFill/>
              </a:ln>
              <a:solidFill>
                <a:schemeClr val="tx1"/>
              </a:solidFill>
              <a:effectLst/>
              <a:latin typeface="ＤＦＰ教科書体W3"/>
              <a:ea typeface="ＤＦＰ教科書体W3"/>
              <a:cs typeface="ＤＦＰ教科書体W3"/>
            </a:endParaRPr>
          </a:p>
          <a:p>
            <a:pPr marL="0" marR="0" lvl="0" indent="0" defTabSz="914400" rtl="0" eaLnBrk="1" fontAlgn="base" latinLnBrk="0" hangingPunct="1">
              <a:lnSpc>
                <a:spcPct val="100000"/>
              </a:lnSpc>
              <a:spcBef>
                <a:spcPct val="0"/>
              </a:spcBef>
              <a:spcAft>
                <a:spcPct val="0"/>
              </a:spcAft>
              <a:buClrTx/>
              <a:buSzTx/>
              <a:buFontTx/>
              <a:buNone/>
              <a:tabLst/>
            </a:pPr>
            <a:r>
              <a:rPr lang="ja-JP" altLang="en-US" sz="700" b="1" dirty="0" smtClean="0">
                <a:latin typeface="ＤＦＰ教科書体W3"/>
                <a:ea typeface="ＤＦＰ教科書体W3"/>
                <a:cs typeface="ＤＦＰ教科書体W3"/>
              </a:rPr>
              <a:t>　　　</a:t>
            </a:r>
            <a:r>
              <a:rPr kumimoji="1" lang="ja-JP" altLang="en-US" sz="700" b="1" i="0" u="none" strike="noStrike" cap="none" normalizeH="0" baseline="0" dirty="0" smtClean="0">
                <a:ln>
                  <a:noFill/>
                </a:ln>
                <a:solidFill>
                  <a:schemeClr val="tx1"/>
                </a:solidFill>
                <a:effectLst/>
                <a:latin typeface="ＤＦＰ教科書体W3"/>
                <a:ea typeface="ＤＦＰ教科書体W3"/>
                <a:cs typeface="ＤＦＰ教科書体W3"/>
              </a:rPr>
              <a:t>お願いいたします。</a:t>
            </a:r>
            <a:endParaRPr kumimoji="1" lang="en-US" altLang="ja-JP" sz="700" b="1" i="0" u="none" strike="noStrike" cap="none" normalizeH="0" baseline="0" dirty="0" smtClean="0">
              <a:ln>
                <a:noFill/>
              </a:ln>
              <a:solidFill>
                <a:schemeClr val="tx1"/>
              </a:solidFill>
              <a:effectLst/>
              <a:latin typeface="ＤＦＰ教科書体W3"/>
              <a:ea typeface="ＤＦＰ教科書体W3"/>
              <a:cs typeface="ＤＦＰ教科書体W3"/>
            </a:endParaRPr>
          </a:p>
          <a:p>
            <a:pPr defTabSz="914400" fontAlgn="base">
              <a:spcBef>
                <a:spcPct val="0"/>
              </a:spcBef>
              <a:spcAft>
                <a:spcPct val="0"/>
              </a:spcAft>
            </a:pPr>
            <a:r>
              <a:rPr lang="ja-JP" altLang="en-US" sz="700" b="1" dirty="0" smtClean="0">
                <a:latin typeface="ＤＦＰ教科書体W3"/>
                <a:ea typeface="ＤＦＰ教科書体W3"/>
                <a:cs typeface="ＤＦＰ教科書体W3"/>
              </a:rPr>
              <a:t>　　研究室</a:t>
            </a:r>
            <a:r>
              <a:rPr lang="en-US" altLang="ja-JP" sz="700" b="1" dirty="0" smtClean="0">
                <a:latin typeface="ＤＦＰ教科書体W3"/>
                <a:ea typeface="ＤＦＰ教科書体W3"/>
                <a:cs typeface="ＤＦＰ教科書体W3"/>
              </a:rPr>
              <a:t>HP</a:t>
            </a:r>
            <a:r>
              <a:rPr lang="ja-JP" altLang="en-US" sz="700" b="1" dirty="0" smtClean="0">
                <a:latin typeface="ＤＦＰ教科書体W3"/>
                <a:ea typeface="ＤＦＰ教科書体W3"/>
                <a:cs typeface="ＤＦＰ教科書体W3"/>
              </a:rPr>
              <a:t>（</a:t>
            </a:r>
            <a:r>
              <a:rPr lang="en-US" altLang="ja-JP" sz="700" b="1" dirty="0">
                <a:latin typeface="ＤＦＰ教科書体W3"/>
                <a:ea typeface="ＤＦＰ教科書体W3"/>
                <a:cs typeface="ＤＦＰ教科書体W3"/>
              </a:rPr>
              <a:t>http://</a:t>
            </a:r>
            <a:r>
              <a:rPr lang="en-US" altLang="ja-JP" sz="700" b="1" dirty="0" err="1" smtClean="0">
                <a:latin typeface="ＤＦＰ教科書体W3"/>
                <a:ea typeface="ＤＦＰ教科書体W3"/>
                <a:cs typeface="ＤＦＰ教科書体W3"/>
              </a:rPr>
              <a:t>plmet.biol.tsukuba.ac.jp</a:t>
            </a:r>
            <a:r>
              <a:rPr lang="ja-JP" altLang="en-US" sz="700" b="1" dirty="0" smtClean="0">
                <a:latin typeface="ＤＦＰ教科書体W3"/>
                <a:ea typeface="ＤＦＰ教科書体W3"/>
                <a:cs typeface="ＤＦＰ教科書体W3"/>
              </a:rPr>
              <a:t>）からも情報を提供します。</a:t>
            </a:r>
            <a:endParaRPr lang="en-US" altLang="ja-JP" sz="700" b="1" dirty="0" smtClean="0">
              <a:latin typeface="ＤＦＰ教科書体W3"/>
              <a:ea typeface="ＤＦＰ教科書体W3"/>
              <a:cs typeface="ＤＦＰ教科書体W3"/>
            </a:endParaRPr>
          </a:p>
          <a:p>
            <a:pPr defTabSz="914400" fontAlgn="base">
              <a:spcBef>
                <a:spcPct val="0"/>
              </a:spcBef>
              <a:spcAft>
                <a:spcPct val="0"/>
              </a:spcAft>
            </a:pPr>
            <a:r>
              <a:rPr lang="en-US" altLang="ja-JP" sz="700" b="1" dirty="0">
                <a:latin typeface="ＤＦＰ教科書体W3"/>
                <a:ea typeface="ＤＦＰ教科書体W3"/>
                <a:cs typeface="ＤＦＰ教科書体W3"/>
              </a:rPr>
              <a:t> </a:t>
            </a:r>
            <a:r>
              <a:rPr lang="en-US" altLang="ja-JP" sz="700" b="1" dirty="0" smtClean="0">
                <a:latin typeface="ＤＦＰ教科書体W3"/>
                <a:ea typeface="ＤＦＰ教科書体W3"/>
                <a:cs typeface="ＤＦＰ教科書体W3"/>
              </a:rPr>
              <a:t>     </a:t>
            </a:r>
            <a:r>
              <a:rPr lang="ja-JP" altLang="en-US" sz="700" b="1" dirty="0" smtClean="0">
                <a:latin typeface="ＤＦＰ教科書体W3"/>
                <a:ea typeface="ＤＦＰ教科書体W3"/>
                <a:cs typeface="ＤＦＰ教科書体W3"/>
              </a:rPr>
              <a:t>お返事をいただいた方から出席者リストにご氏名を記載します、ご存じの方で、</a:t>
            </a:r>
            <a:endParaRPr lang="en-US" altLang="ja-JP" sz="700" b="1" dirty="0" smtClean="0">
              <a:latin typeface="ＤＦＰ教科書体W3"/>
              <a:ea typeface="ＤＦＰ教科書体W3"/>
              <a:cs typeface="ＤＦＰ教科書体W3"/>
            </a:endParaRPr>
          </a:p>
          <a:p>
            <a:pPr defTabSz="914400" fontAlgn="base">
              <a:spcBef>
                <a:spcPct val="0"/>
              </a:spcBef>
              <a:spcAft>
                <a:spcPct val="0"/>
              </a:spcAft>
            </a:pPr>
            <a:r>
              <a:rPr lang="en-US" altLang="ja-JP" sz="700" b="1" dirty="0">
                <a:latin typeface="ＤＦＰ教科書体W3"/>
                <a:ea typeface="ＤＦＰ教科書体W3"/>
                <a:cs typeface="ＤＦＰ教科書体W3"/>
              </a:rPr>
              <a:t> </a:t>
            </a:r>
            <a:r>
              <a:rPr lang="en-US" altLang="ja-JP" sz="700" b="1" dirty="0" smtClean="0">
                <a:latin typeface="ＤＦＰ教科書体W3"/>
                <a:ea typeface="ＤＦＰ教科書体W3"/>
                <a:cs typeface="ＤＦＰ教科書体W3"/>
              </a:rPr>
              <a:t>     </a:t>
            </a:r>
            <a:r>
              <a:rPr lang="ja-JP" altLang="en-US" sz="700" b="1" dirty="0" smtClean="0">
                <a:latin typeface="ＤＦＰ教科書体W3"/>
                <a:ea typeface="ＤＦＰ教科書体W3"/>
                <a:cs typeface="ＤＦＰ教科書体W3"/>
              </a:rPr>
              <a:t>出席となっていない方がいらっしゃいましたら、情報を共有していただけ</a:t>
            </a:r>
            <a:endParaRPr lang="en-US" altLang="ja-JP" sz="700" b="1" dirty="0" smtClean="0">
              <a:latin typeface="ＤＦＰ教科書体W3"/>
              <a:ea typeface="ＤＦＰ教科書体W3"/>
              <a:cs typeface="ＤＦＰ教科書体W3"/>
            </a:endParaRPr>
          </a:p>
          <a:p>
            <a:pPr defTabSz="914400" fontAlgn="base">
              <a:spcBef>
                <a:spcPct val="0"/>
              </a:spcBef>
              <a:spcAft>
                <a:spcPct val="0"/>
              </a:spcAft>
            </a:pPr>
            <a:r>
              <a:rPr lang="en-US" altLang="ja-JP" sz="700" b="1" dirty="0">
                <a:latin typeface="ＤＦＰ教科書体W3"/>
                <a:ea typeface="ＤＦＰ教科書体W3"/>
                <a:cs typeface="ＤＦＰ教科書体W3"/>
              </a:rPr>
              <a:t> </a:t>
            </a:r>
            <a:r>
              <a:rPr lang="en-US" altLang="ja-JP" sz="700" b="1" dirty="0" smtClean="0">
                <a:latin typeface="ＤＦＰ教科書体W3"/>
                <a:ea typeface="ＤＦＰ教科書体W3"/>
                <a:cs typeface="ＤＦＰ教科書体W3"/>
              </a:rPr>
              <a:t>     </a:t>
            </a:r>
            <a:r>
              <a:rPr lang="ja-JP" altLang="en-US" sz="700" b="1" dirty="0" smtClean="0">
                <a:latin typeface="ＤＦＰ教科書体W3"/>
                <a:ea typeface="ＤＦＰ教科書体W3"/>
                <a:cs typeface="ＤＦＰ教科書体W3"/>
              </a:rPr>
              <a:t>ないでしょうか。出欠の連絡はメイルで結構です。</a:t>
            </a:r>
            <a:endParaRPr kumimoji="1" lang="en-US" altLang="ja-JP" sz="700" b="1" i="0" u="none" strike="noStrike" cap="none" normalizeH="0" baseline="0" dirty="0" smtClean="0">
              <a:ln>
                <a:noFill/>
              </a:ln>
              <a:solidFill>
                <a:schemeClr val="tx1"/>
              </a:solidFill>
              <a:effectLst/>
              <a:latin typeface="ＤＦＰ教科書体W3"/>
              <a:ea typeface="ＤＦＰ教科書体W3"/>
              <a:cs typeface="ＤＦＰ教科書体W3"/>
            </a:endParaRPr>
          </a:p>
          <a:p>
            <a:pPr marL="0" marR="0" lvl="0" indent="0" defTabSz="914400" rtl="0" eaLnBrk="1" fontAlgn="base" latinLnBrk="0" hangingPunct="1">
              <a:lnSpc>
                <a:spcPct val="100000"/>
              </a:lnSpc>
              <a:spcBef>
                <a:spcPct val="0"/>
              </a:spcBef>
              <a:spcAft>
                <a:spcPct val="0"/>
              </a:spcAft>
              <a:buClrTx/>
              <a:buSzTx/>
              <a:buFontTx/>
              <a:buNone/>
              <a:tabLst/>
            </a:pPr>
            <a:endParaRPr kumimoji="1" lang="en-US" altLang="ja-JP" sz="2400" b="1" i="0" u="none" strike="noStrike" cap="none" normalizeH="0" baseline="0" dirty="0">
              <a:ln>
                <a:noFill/>
              </a:ln>
              <a:solidFill>
                <a:schemeClr val="tx1"/>
              </a:solidFill>
              <a:effectLst/>
              <a:latin typeface="ＤＦＰ教科書体W3"/>
              <a:ea typeface="ＤＦＰ教科書体W3"/>
              <a:cs typeface="ＤＦＰ教科書体W3"/>
            </a:endParaRPr>
          </a:p>
        </p:txBody>
      </p:sp>
      <p:pic>
        <p:nvPicPr>
          <p:cNvPr id="1026" name="図 2"/>
          <p:cNvPicPr>
            <a:picLocks noChangeAspect="1" noChangeArrowheads="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26670" y="162094"/>
            <a:ext cx="354012"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2"/>
          <p:cNvPicPr>
            <a:picLocks noChangeAspect="1" noChangeArrowheads="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flipH="1">
            <a:off x="3105326" y="162094"/>
            <a:ext cx="354012"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2"/>
          <p:cNvPicPr>
            <a:picLocks noChangeAspect="1" noChangeArrowheads="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flipV="1">
            <a:off x="126670" y="4803550"/>
            <a:ext cx="35401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2"/>
          <p:cNvPicPr>
            <a:picLocks noChangeAspect="1" noChangeArrowheads="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flipH="1" flipV="1">
            <a:off x="3113263" y="4813075"/>
            <a:ext cx="346075"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図形グループ 1"/>
          <p:cNvGrpSpPr/>
          <p:nvPr/>
        </p:nvGrpSpPr>
        <p:grpSpPr>
          <a:xfrm>
            <a:off x="1672432" y="2142284"/>
            <a:ext cx="257175" cy="196850"/>
            <a:chOff x="1672432" y="2142284"/>
            <a:chExt cx="257175" cy="196850"/>
          </a:xfrm>
        </p:grpSpPr>
        <p:sp>
          <p:nvSpPr>
            <p:cNvPr id="6" name="AutoShape 22"/>
            <p:cNvSpPr>
              <a:spLocks noChangeAspect="1" noChangeArrowheads="1" noTextEdit="1"/>
            </p:cNvSpPr>
            <p:nvPr/>
          </p:nvSpPr>
          <p:spPr bwMode="auto">
            <a:xfrm>
              <a:off x="1672432" y="2142284"/>
              <a:ext cx="2571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7" name="Freeform 23"/>
            <p:cNvSpPr>
              <a:spLocks/>
            </p:cNvSpPr>
            <p:nvPr/>
          </p:nvSpPr>
          <p:spPr bwMode="auto">
            <a:xfrm>
              <a:off x="1778597" y="2250083"/>
              <a:ext cx="60770" cy="89051"/>
            </a:xfrm>
            <a:custGeom>
              <a:avLst/>
              <a:gdLst>
                <a:gd name="T0" fmla="*/ 245 w 676"/>
                <a:gd name="T1" fmla="*/ 2 h 890"/>
                <a:gd name="T2" fmla="*/ 225 w 676"/>
                <a:gd name="T3" fmla="*/ 13 h 890"/>
                <a:gd name="T4" fmla="*/ 195 w 676"/>
                <a:gd name="T5" fmla="*/ 28 h 890"/>
                <a:gd name="T6" fmla="*/ 161 w 676"/>
                <a:gd name="T7" fmla="*/ 49 h 890"/>
                <a:gd name="T8" fmla="*/ 125 w 676"/>
                <a:gd name="T9" fmla="*/ 76 h 890"/>
                <a:gd name="T10" fmla="*/ 87 w 676"/>
                <a:gd name="T11" fmla="*/ 108 h 890"/>
                <a:gd name="T12" fmla="*/ 54 w 676"/>
                <a:gd name="T13" fmla="*/ 143 h 890"/>
                <a:gd name="T14" fmla="*/ 26 w 676"/>
                <a:gd name="T15" fmla="*/ 184 h 890"/>
                <a:gd name="T16" fmla="*/ 7 w 676"/>
                <a:gd name="T17" fmla="*/ 228 h 890"/>
                <a:gd name="T18" fmla="*/ 0 w 676"/>
                <a:gd name="T19" fmla="*/ 277 h 890"/>
                <a:gd name="T20" fmla="*/ 7 w 676"/>
                <a:gd name="T21" fmla="*/ 328 h 890"/>
                <a:gd name="T22" fmla="*/ 27 w 676"/>
                <a:gd name="T23" fmla="*/ 369 h 890"/>
                <a:gd name="T24" fmla="*/ 56 w 676"/>
                <a:gd name="T25" fmla="*/ 401 h 890"/>
                <a:gd name="T26" fmla="*/ 91 w 676"/>
                <a:gd name="T27" fmla="*/ 422 h 890"/>
                <a:gd name="T28" fmla="*/ 130 w 676"/>
                <a:gd name="T29" fmla="*/ 434 h 890"/>
                <a:gd name="T30" fmla="*/ 172 w 676"/>
                <a:gd name="T31" fmla="*/ 437 h 890"/>
                <a:gd name="T32" fmla="*/ 213 w 676"/>
                <a:gd name="T33" fmla="*/ 433 h 890"/>
                <a:gd name="T34" fmla="*/ 253 w 676"/>
                <a:gd name="T35" fmla="*/ 418 h 890"/>
                <a:gd name="T36" fmla="*/ 285 w 676"/>
                <a:gd name="T37" fmla="*/ 399 h 890"/>
                <a:gd name="T38" fmla="*/ 312 w 676"/>
                <a:gd name="T39" fmla="*/ 371 h 890"/>
                <a:gd name="T40" fmla="*/ 328 w 676"/>
                <a:gd name="T41" fmla="*/ 337 h 890"/>
                <a:gd name="T42" fmla="*/ 332 w 676"/>
                <a:gd name="T43" fmla="*/ 300 h 890"/>
                <a:gd name="T44" fmla="*/ 326 w 676"/>
                <a:gd name="T45" fmla="*/ 265 h 890"/>
                <a:gd name="T46" fmla="*/ 314 w 676"/>
                <a:gd name="T47" fmla="*/ 233 h 890"/>
                <a:gd name="T48" fmla="*/ 296 w 676"/>
                <a:gd name="T49" fmla="*/ 205 h 890"/>
                <a:gd name="T50" fmla="*/ 275 w 676"/>
                <a:gd name="T51" fmla="*/ 180 h 890"/>
                <a:gd name="T52" fmla="*/ 251 w 676"/>
                <a:gd name="T53" fmla="*/ 158 h 890"/>
                <a:gd name="T54" fmla="*/ 228 w 676"/>
                <a:gd name="T55" fmla="*/ 140 h 890"/>
                <a:gd name="T56" fmla="*/ 208 w 676"/>
                <a:gd name="T57" fmla="*/ 125 h 890"/>
                <a:gd name="T58" fmla="*/ 189 w 676"/>
                <a:gd name="T59" fmla="*/ 114 h 890"/>
                <a:gd name="T60" fmla="*/ 155 w 676"/>
                <a:gd name="T61" fmla="*/ 125 h 890"/>
                <a:gd name="T62" fmla="*/ 175 w 676"/>
                <a:gd name="T63" fmla="*/ 137 h 890"/>
                <a:gd name="T64" fmla="*/ 191 w 676"/>
                <a:gd name="T65" fmla="*/ 146 h 890"/>
                <a:gd name="T66" fmla="*/ 210 w 676"/>
                <a:gd name="T67" fmla="*/ 160 h 890"/>
                <a:gd name="T68" fmla="*/ 228 w 676"/>
                <a:gd name="T69" fmla="*/ 176 h 890"/>
                <a:gd name="T70" fmla="*/ 245 w 676"/>
                <a:gd name="T71" fmla="*/ 194 h 890"/>
                <a:gd name="T72" fmla="*/ 259 w 676"/>
                <a:gd name="T73" fmla="*/ 217 h 890"/>
                <a:gd name="T74" fmla="*/ 269 w 676"/>
                <a:gd name="T75" fmla="*/ 243 h 890"/>
                <a:gd name="T76" fmla="*/ 275 w 676"/>
                <a:gd name="T77" fmla="*/ 269 h 890"/>
                <a:gd name="T78" fmla="*/ 273 w 676"/>
                <a:gd name="T79" fmla="*/ 300 h 890"/>
                <a:gd name="T80" fmla="*/ 261 w 676"/>
                <a:gd name="T81" fmla="*/ 328 h 890"/>
                <a:gd name="T82" fmla="*/ 245 w 676"/>
                <a:gd name="T83" fmla="*/ 350 h 890"/>
                <a:gd name="T84" fmla="*/ 221 w 676"/>
                <a:gd name="T85" fmla="*/ 364 h 890"/>
                <a:gd name="T86" fmla="*/ 194 w 676"/>
                <a:gd name="T87" fmla="*/ 372 h 890"/>
                <a:gd name="T88" fmla="*/ 166 w 676"/>
                <a:gd name="T89" fmla="*/ 375 h 890"/>
                <a:gd name="T90" fmla="*/ 138 w 676"/>
                <a:gd name="T91" fmla="*/ 372 h 890"/>
                <a:gd name="T92" fmla="*/ 111 w 676"/>
                <a:gd name="T93" fmla="*/ 362 h 890"/>
                <a:gd name="T94" fmla="*/ 87 w 676"/>
                <a:gd name="T95" fmla="*/ 350 h 890"/>
                <a:gd name="T96" fmla="*/ 69 w 676"/>
                <a:gd name="T97" fmla="*/ 330 h 890"/>
                <a:gd name="T98" fmla="*/ 56 w 676"/>
                <a:gd name="T99" fmla="*/ 306 h 890"/>
                <a:gd name="T100" fmla="*/ 51 w 676"/>
                <a:gd name="T101" fmla="*/ 277 h 890"/>
                <a:gd name="T102" fmla="*/ 54 w 676"/>
                <a:gd name="T103" fmla="*/ 246 h 890"/>
                <a:gd name="T104" fmla="*/ 59 w 676"/>
                <a:gd name="T105" fmla="*/ 217 h 890"/>
                <a:gd name="T106" fmla="*/ 71 w 676"/>
                <a:gd name="T107" fmla="*/ 190 h 890"/>
                <a:gd name="T108" fmla="*/ 86 w 676"/>
                <a:gd name="T109" fmla="*/ 165 h 890"/>
                <a:gd name="T110" fmla="*/ 106 w 676"/>
                <a:gd name="T111" fmla="*/ 143 h 890"/>
                <a:gd name="T112" fmla="*/ 128 w 676"/>
                <a:gd name="T113" fmla="*/ 120 h 890"/>
                <a:gd name="T114" fmla="*/ 155 w 676"/>
                <a:gd name="T115" fmla="*/ 99 h 890"/>
                <a:gd name="T116" fmla="*/ 186 w 676"/>
                <a:gd name="T117" fmla="*/ 78 h 890"/>
                <a:gd name="T118" fmla="*/ 220 w 676"/>
                <a:gd name="T119" fmla="*/ 57 h 890"/>
                <a:gd name="T120" fmla="*/ 256 w 676"/>
                <a:gd name="T121" fmla="*/ 35 h 8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76" h="890">
                  <a:moveTo>
                    <a:pt x="519" y="0"/>
                  </a:moveTo>
                  <a:lnTo>
                    <a:pt x="517" y="0"/>
                  </a:lnTo>
                  <a:lnTo>
                    <a:pt x="512" y="0"/>
                  </a:lnTo>
                  <a:lnTo>
                    <a:pt x="508" y="3"/>
                  </a:lnTo>
                  <a:lnTo>
                    <a:pt x="503" y="3"/>
                  </a:lnTo>
                  <a:lnTo>
                    <a:pt x="498" y="5"/>
                  </a:lnTo>
                  <a:lnTo>
                    <a:pt x="496" y="10"/>
                  </a:lnTo>
                  <a:lnTo>
                    <a:pt x="486" y="10"/>
                  </a:lnTo>
                  <a:lnTo>
                    <a:pt x="481" y="14"/>
                  </a:lnTo>
                  <a:lnTo>
                    <a:pt x="474" y="17"/>
                  </a:lnTo>
                  <a:lnTo>
                    <a:pt x="467" y="22"/>
                  </a:lnTo>
                  <a:lnTo>
                    <a:pt x="458" y="26"/>
                  </a:lnTo>
                  <a:lnTo>
                    <a:pt x="448" y="29"/>
                  </a:lnTo>
                  <a:lnTo>
                    <a:pt x="439" y="36"/>
                  </a:lnTo>
                  <a:lnTo>
                    <a:pt x="429" y="41"/>
                  </a:lnTo>
                  <a:lnTo>
                    <a:pt x="420" y="45"/>
                  </a:lnTo>
                  <a:lnTo>
                    <a:pt x="408" y="50"/>
                  </a:lnTo>
                  <a:lnTo>
                    <a:pt x="398" y="57"/>
                  </a:lnTo>
                  <a:lnTo>
                    <a:pt x="386" y="64"/>
                  </a:lnTo>
                  <a:lnTo>
                    <a:pt x="375" y="71"/>
                  </a:lnTo>
                  <a:lnTo>
                    <a:pt x="363" y="79"/>
                  </a:lnTo>
                  <a:lnTo>
                    <a:pt x="353" y="86"/>
                  </a:lnTo>
                  <a:lnTo>
                    <a:pt x="341" y="93"/>
                  </a:lnTo>
                  <a:lnTo>
                    <a:pt x="327" y="100"/>
                  </a:lnTo>
                  <a:lnTo>
                    <a:pt x="315" y="109"/>
                  </a:lnTo>
                  <a:lnTo>
                    <a:pt x="303" y="119"/>
                  </a:lnTo>
                  <a:lnTo>
                    <a:pt x="292" y="126"/>
                  </a:lnTo>
                  <a:lnTo>
                    <a:pt x="277" y="135"/>
                  </a:lnTo>
                  <a:lnTo>
                    <a:pt x="265" y="145"/>
                  </a:lnTo>
                  <a:lnTo>
                    <a:pt x="254" y="154"/>
                  </a:lnTo>
                  <a:lnTo>
                    <a:pt x="239" y="166"/>
                  </a:lnTo>
                  <a:lnTo>
                    <a:pt x="227" y="176"/>
                  </a:lnTo>
                  <a:lnTo>
                    <a:pt x="216" y="185"/>
                  </a:lnTo>
                  <a:lnTo>
                    <a:pt x="201" y="195"/>
                  </a:lnTo>
                  <a:lnTo>
                    <a:pt x="189" y="207"/>
                  </a:lnTo>
                  <a:lnTo>
                    <a:pt x="178" y="219"/>
                  </a:lnTo>
                  <a:lnTo>
                    <a:pt x="166" y="230"/>
                  </a:lnTo>
                  <a:lnTo>
                    <a:pt x="154" y="242"/>
                  </a:lnTo>
                  <a:lnTo>
                    <a:pt x="142" y="254"/>
                  </a:lnTo>
                  <a:lnTo>
                    <a:pt x="130" y="266"/>
                  </a:lnTo>
                  <a:lnTo>
                    <a:pt x="118" y="280"/>
                  </a:lnTo>
                  <a:lnTo>
                    <a:pt x="109" y="292"/>
                  </a:lnTo>
                  <a:lnTo>
                    <a:pt x="97" y="304"/>
                  </a:lnTo>
                  <a:lnTo>
                    <a:pt x="87" y="318"/>
                  </a:lnTo>
                  <a:lnTo>
                    <a:pt x="78" y="332"/>
                  </a:lnTo>
                  <a:lnTo>
                    <a:pt x="68" y="347"/>
                  </a:lnTo>
                  <a:lnTo>
                    <a:pt x="61" y="361"/>
                  </a:lnTo>
                  <a:lnTo>
                    <a:pt x="52" y="375"/>
                  </a:lnTo>
                  <a:lnTo>
                    <a:pt x="45" y="389"/>
                  </a:lnTo>
                  <a:lnTo>
                    <a:pt x="38" y="404"/>
                  </a:lnTo>
                  <a:lnTo>
                    <a:pt x="30" y="418"/>
                  </a:lnTo>
                  <a:lnTo>
                    <a:pt x="23" y="434"/>
                  </a:lnTo>
                  <a:lnTo>
                    <a:pt x="19" y="449"/>
                  </a:lnTo>
                  <a:lnTo>
                    <a:pt x="14" y="465"/>
                  </a:lnTo>
                  <a:lnTo>
                    <a:pt x="11" y="482"/>
                  </a:lnTo>
                  <a:lnTo>
                    <a:pt x="7" y="498"/>
                  </a:lnTo>
                  <a:lnTo>
                    <a:pt x="4" y="513"/>
                  </a:lnTo>
                  <a:lnTo>
                    <a:pt x="0" y="529"/>
                  </a:lnTo>
                  <a:lnTo>
                    <a:pt x="0" y="548"/>
                  </a:lnTo>
                  <a:lnTo>
                    <a:pt x="0" y="565"/>
                  </a:lnTo>
                  <a:lnTo>
                    <a:pt x="0" y="582"/>
                  </a:lnTo>
                  <a:lnTo>
                    <a:pt x="2" y="601"/>
                  </a:lnTo>
                  <a:lnTo>
                    <a:pt x="4" y="617"/>
                  </a:lnTo>
                  <a:lnTo>
                    <a:pt x="7" y="634"/>
                  </a:lnTo>
                  <a:lnTo>
                    <a:pt x="11" y="650"/>
                  </a:lnTo>
                  <a:lnTo>
                    <a:pt x="14" y="667"/>
                  </a:lnTo>
                  <a:lnTo>
                    <a:pt x="19" y="684"/>
                  </a:lnTo>
                  <a:lnTo>
                    <a:pt x="23" y="698"/>
                  </a:lnTo>
                  <a:lnTo>
                    <a:pt x="30" y="712"/>
                  </a:lnTo>
                  <a:lnTo>
                    <a:pt x="38" y="724"/>
                  </a:lnTo>
                  <a:lnTo>
                    <a:pt x="47" y="741"/>
                  </a:lnTo>
                  <a:lnTo>
                    <a:pt x="54" y="752"/>
                  </a:lnTo>
                  <a:lnTo>
                    <a:pt x="64" y="764"/>
                  </a:lnTo>
                  <a:lnTo>
                    <a:pt x="71" y="774"/>
                  </a:lnTo>
                  <a:lnTo>
                    <a:pt x="80" y="788"/>
                  </a:lnTo>
                  <a:lnTo>
                    <a:pt x="92" y="795"/>
                  </a:lnTo>
                  <a:lnTo>
                    <a:pt x="102" y="807"/>
                  </a:lnTo>
                  <a:lnTo>
                    <a:pt x="114" y="816"/>
                  </a:lnTo>
                  <a:lnTo>
                    <a:pt x="123" y="826"/>
                  </a:lnTo>
                  <a:lnTo>
                    <a:pt x="135" y="833"/>
                  </a:lnTo>
                  <a:lnTo>
                    <a:pt x="147" y="840"/>
                  </a:lnTo>
                  <a:lnTo>
                    <a:pt x="159" y="845"/>
                  </a:lnTo>
                  <a:lnTo>
                    <a:pt x="170" y="854"/>
                  </a:lnTo>
                  <a:lnTo>
                    <a:pt x="185" y="859"/>
                  </a:lnTo>
                  <a:lnTo>
                    <a:pt x="197" y="864"/>
                  </a:lnTo>
                  <a:lnTo>
                    <a:pt x="211" y="869"/>
                  </a:lnTo>
                  <a:lnTo>
                    <a:pt x="223" y="873"/>
                  </a:lnTo>
                  <a:lnTo>
                    <a:pt x="237" y="878"/>
                  </a:lnTo>
                  <a:lnTo>
                    <a:pt x="251" y="881"/>
                  </a:lnTo>
                  <a:lnTo>
                    <a:pt x="265" y="883"/>
                  </a:lnTo>
                  <a:lnTo>
                    <a:pt x="280" y="885"/>
                  </a:lnTo>
                  <a:lnTo>
                    <a:pt x="294" y="888"/>
                  </a:lnTo>
                  <a:lnTo>
                    <a:pt x="308" y="890"/>
                  </a:lnTo>
                  <a:lnTo>
                    <a:pt x="322" y="890"/>
                  </a:lnTo>
                  <a:lnTo>
                    <a:pt x="337" y="890"/>
                  </a:lnTo>
                  <a:lnTo>
                    <a:pt x="351" y="890"/>
                  </a:lnTo>
                  <a:lnTo>
                    <a:pt x="365" y="890"/>
                  </a:lnTo>
                  <a:lnTo>
                    <a:pt x="379" y="890"/>
                  </a:lnTo>
                  <a:lnTo>
                    <a:pt x="394" y="888"/>
                  </a:lnTo>
                  <a:lnTo>
                    <a:pt x="405" y="885"/>
                  </a:lnTo>
                  <a:lnTo>
                    <a:pt x="422" y="883"/>
                  </a:lnTo>
                  <a:lnTo>
                    <a:pt x="434" y="881"/>
                  </a:lnTo>
                  <a:lnTo>
                    <a:pt x="451" y="878"/>
                  </a:lnTo>
                  <a:lnTo>
                    <a:pt x="462" y="873"/>
                  </a:lnTo>
                  <a:lnTo>
                    <a:pt x="474" y="869"/>
                  </a:lnTo>
                  <a:lnTo>
                    <a:pt x="489" y="864"/>
                  </a:lnTo>
                  <a:lnTo>
                    <a:pt x="500" y="859"/>
                  </a:lnTo>
                  <a:lnTo>
                    <a:pt x="515" y="852"/>
                  </a:lnTo>
                  <a:lnTo>
                    <a:pt x="527" y="847"/>
                  </a:lnTo>
                  <a:lnTo>
                    <a:pt x="538" y="840"/>
                  </a:lnTo>
                  <a:lnTo>
                    <a:pt x="550" y="835"/>
                  </a:lnTo>
                  <a:lnTo>
                    <a:pt x="560" y="826"/>
                  </a:lnTo>
                  <a:lnTo>
                    <a:pt x="572" y="819"/>
                  </a:lnTo>
                  <a:lnTo>
                    <a:pt x="581" y="812"/>
                  </a:lnTo>
                  <a:lnTo>
                    <a:pt x="593" y="802"/>
                  </a:lnTo>
                  <a:lnTo>
                    <a:pt x="600" y="793"/>
                  </a:lnTo>
                  <a:lnTo>
                    <a:pt x="612" y="786"/>
                  </a:lnTo>
                  <a:lnTo>
                    <a:pt x="619" y="774"/>
                  </a:lnTo>
                  <a:lnTo>
                    <a:pt x="629" y="767"/>
                  </a:lnTo>
                  <a:lnTo>
                    <a:pt x="636" y="755"/>
                  </a:lnTo>
                  <a:lnTo>
                    <a:pt x="643" y="745"/>
                  </a:lnTo>
                  <a:lnTo>
                    <a:pt x="648" y="733"/>
                  </a:lnTo>
                  <a:lnTo>
                    <a:pt x="655" y="722"/>
                  </a:lnTo>
                  <a:lnTo>
                    <a:pt x="659" y="710"/>
                  </a:lnTo>
                  <a:lnTo>
                    <a:pt x="664" y="698"/>
                  </a:lnTo>
                  <a:lnTo>
                    <a:pt x="667" y="686"/>
                  </a:lnTo>
                  <a:lnTo>
                    <a:pt x="671" y="674"/>
                  </a:lnTo>
                  <a:lnTo>
                    <a:pt x="671" y="660"/>
                  </a:lnTo>
                  <a:lnTo>
                    <a:pt x="674" y="648"/>
                  </a:lnTo>
                  <a:lnTo>
                    <a:pt x="676" y="634"/>
                  </a:lnTo>
                  <a:lnTo>
                    <a:pt x="676" y="624"/>
                  </a:lnTo>
                  <a:lnTo>
                    <a:pt x="676" y="610"/>
                  </a:lnTo>
                  <a:lnTo>
                    <a:pt x="676" y="598"/>
                  </a:lnTo>
                  <a:lnTo>
                    <a:pt x="674" y="586"/>
                  </a:lnTo>
                  <a:lnTo>
                    <a:pt x="674" y="574"/>
                  </a:lnTo>
                  <a:lnTo>
                    <a:pt x="669" y="563"/>
                  </a:lnTo>
                  <a:lnTo>
                    <a:pt x="667" y="551"/>
                  </a:lnTo>
                  <a:lnTo>
                    <a:pt x="664" y="539"/>
                  </a:lnTo>
                  <a:lnTo>
                    <a:pt x="662" y="529"/>
                  </a:lnTo>
                  <a:lnTo>
                    <a:pt x="657" y="517"/>
                  </a:lnTo>
                  <a:lnTo>
                    <a:pt x="655" y="506"/>
                  </a:lnTo>
                  <a:lnTo>
                    <a:pt x="650" y="496"/>
                  </a:lnTo>
                  <a:lnTo>
                    <a:pt x="645" y="487"/>
                  </a:lnTo>
                  <a:lnTo>
                    <a:pt x="640" y="475"/>
                  </a:lnTo>
                  <a:lnTo>
                    <a:pt x="636" y="465"/>
                  </a:lnTo>
                  <a:lnTo>
                    <a:pt x="629" y="456"/>
                  </a:lnTo>
                  <a:lnTo>
                    <a:pt x="624" y="446"/>
                  </a:lnTo>
                  <a:lnTo>
                    <a:pt x="617" y="434"/>
                  </a:lnTo>
                  <a:lnTo>
                    <a:pt x="610" y="425"/>
                  </a:lnTo>
                  <a:lnTo>
                    <a:pt x="602" y="418"/>
                  </a:lnTo>
                  <a:lnTo>
                    <a:pt x="595" y="408"/>
                  </a:lnTo>
                  <a:lnTo>
                    <a:pt x="588" y="399"/>
                  </a:lnTo>
                  <a:lnTo>
                    <a:pt x="581" y="389"/>
                  </a:lnTo>
                  <a:lnTo>
                    <a:pt x="574" y="382"/>
                  </a:lnTo>
                  <a:lnTo>
                    <a:pt x="567" y="375"/>
                  </a:lnTo>
                  <a:lnTo>
                    <a:pt x="560" y="366"/>
                  </a:lnTo>
                  <a:lnTo>
                    <a:pt x="553" y="359"/>
                  </a:lnTo>
                  <a:lnTo>
                    <a:pt x="543" y="349"/>
                  </a:lnTo>
                  <a:lnTo>
                    <a:pt x="538" y="344"/>
                  </a:lnTo>
                  <a:lnTo>
                    <a:pt x="529" y="335"/>
                  </a:lnTo>
                  <a:lnTo>
                    <a:pt x="522" y="328"/>
                  </a:lnTo>
                  <a:lnTo>
                    <a:pt x="512" y="321"/>
                  </a:lnTo>
                  <a:lnTo>
                    <a:pt x="503" y="316"/>
                  </a:lnTo>
                  <a:lnTo>
                    <a:pt x="496" y="309"/>
                  </a:lnTo>
                  <a:lnTo>
                    <a:pt x="489" y="302"/>
                  </a:lnTo>
                  <a:lnTo>
                    <a:pt x="481" y="297"/>
                  </a:lnTo>
                  <a:lnTo>
                    <a:pt x="474" y="290"/>
                  </a:lnTo>
                  <a:lnTo>
                    <a:pt x="465" y="285"/>
                  </a:lnTo>
                  <a:lnTo>
                    <a:pt x="458" y="280"/>
                  </a:lnTo>
                  <a:lnTo>
                    <a:pt x="451" y="273"/>
                  </a:lnTo>
                  <a:lnTo>
                    <a:pt x="443" y="268"/>
                  </a:lnTo>
                  <a:lnTo>
                    <a:pt x="436" y="264"/>
                  </a:lnTo>
                  <a:lnTo>
                    <a:pt x="429" y="259"/>
                  </a:lnTo>
                  <a:lnTo>
                    <a:pt x="424" y="254"/>
                  </a:lnTo>
                  <a:lnTo>
                    <a:pt x="417" y="252"/>
                  </a:lnTo>
                  <a:lnTo>
                    <a:pt x="413" y="247"/>
                  </a:lnTo>
                  <a:lnTo>
                    <a:pt x="405" y="242"/>
                  </a:lnTo>
                  <a:lnTo>
                    <a:pt x="401" y="240"/>
                  </a:lnTo>
                  <a:lnTo>
                    <a:pt x="396" y="237"/>
                  </a:lnTo>
                  <a:lnTo>
                    <a:pt x="384" y="233"/>
                  </a:lnTo>
                  <a:lnTo>
                    <a:pt x="379" y="228"/>
                  </a:lnTo>
                  <a:lnTo>
                    <a:pt x="372" y="223"/>
                  </a:lnTo>
                  <a:lnTo>
                    <a:pt x="367" y="221"/>
                  </a:lnTo>
                  <a:lnTo>
                    <a:pt x="363" y="221"/>
                  </a:lnTo>
                  <a:lnTo>
                    <a:pt x="313" y="254"/>
                  </a:lnTo>
                  <a:lnTo>
                    <a:pt x="315" y="254"/>
                  </a:lnTo>
                  <a:lnTo>
                    <a:pt x="320" y="256"/>
                  </a:lnTo>
                  <a:lnTo>
                    <a:pt x="325" y="259"/>
                  </a:lnTo>
                  <a:lnTo>
                    <a:pt x="332" y="264"/>
                  </a:lnTo>
                  <a:lnTo>
                    <a:pt x="339" y="266"/>
                  </a:lnTo>
                  <a:lnTo>
                    <a:pt x="346" y="271"/>
                  </a:lnTo>
                  <a:lnTo>
                    <a:pt x="356" y="278"/>
                  </a:lnTo>
                  <a:lnTo>
                    <a:pt x="360" y="280"/>
                  </a:lnTo>
                  <a:lnTo>
                    <a:pt x="367" y="283"/>
                  </a:lnTo>
                  <a:lnTo>
                    <a:pt x="372" y="287"/>
                  </a:lnTo>
                  <a:lnTo>
                    <a:pt x="379" y="290"/>
                  </a:lnTo>
                  <a:lnTo>
                    <a:pt x="384" y="292"/>
                  </a:lnTo>
                  <a:lnTo>
                    <a:pt x="389" y="297"/>
                  </a:lnTo>
                  <a:lnTo>
                    <a:pt x="396" y="302"/>
                  </a:lnTo>
                  <a:lnTo>
                    <a:pt x="401" y="306"/>
                  </a:lnTo>
                  <a:lnTo>
                    <a:pt x="405" y="309"/>
                  </a:lnTo>
                  <a:lnTo>
                    <a:pt x="413" y="313"/>
                  </a:lnTo>
                  <a:lnTo>
                    <a:pt x="420" y="318"/>
                  </a:lnTo>
                  <a:lnTo>
                    <a:pt x="427" y="325"/>
                  </a:lnTo>
                  <a:lnTo>
                    <a:pt x="432" y="330"/>
                  </a:lnTo>
                  <a:lnTo>
                    <a:pt x="439" y="335"/>
                  </a:lnTo>
                  <a:lnTo>
                    <a:pt x="446" y="340"/>
                  </a:lnTo>
                  <a:lnTo>
                    <a:pt x="453" y="347"/>
                  </a:lnTo>
                  <a:lnTo>
                    <a:pt x="458" y="354"/>
                  </a:lnTo>
                  <a:lnTo>
                    <a:pt x="465" y="359"/>
                  </a:lnTo>
                  <a:lnTo>
                    <a:pt x="470" y="363"/>
                  </a:lnTo>
                  <a:lnTo>
                    <a:pt x="474" y="370"/>
                  </a:lnTo>
                  <a:lnTo>
                    <a:pt x="481" y="377"/>
                  </a:lnTo>
                  <a:lnTo>
                    <a:pt x="486" y="385"/>
                  </a:lnTo>
                  <a:lnTo>
                    <a:pt x="493" y="389"/>
                  </a:lnTo>
                  <a:lnTo>
                    <a:pt x="498" y="396"/>
                  </a:lnTo>
                  <a:lnTo>
                    <a:pt x="503" y="404"/>
                  </a:lnTo>
                  <a:lnTo>
                    <a:pt x="510" y="411"/>
                  </a:lnTo>
                  <a:lnTo>
                    <a:pt x="515" y="418"/>
                  </a:lnTo>
                  <a:lnTo>
                    <a:pt x="519" y="427"/>
                  </a:lnTo>
                  <a:lnTo>
                    <a:pt x="522" y="434"/>
                  </a:lnTo>
                  <a:lnTo>
                    <a:pt x="527" y="442"/>
                  </a:lnTo>
                  <a:lnTo>
                    <a:pt x="531" y="451"/>
                  </a:lnTo>
                  <a:lnTo>
                    <a:pt x="538" y="458"/>
                  </a:lnTo>
                  <a:lnTo>
                    <a:pt x="541" y="465"/>
                  </a:lnTo>
                  <a:lnTo>
                    <a:pt x="543" y="475"/>
                  </a:lnTo>
                  <a:lnTo>
                    <a:pt x="545" y="482"/>
                  </a:lnTo>
                  <a:lnTo>
                    <a:pt x="548" y="494"/>
                  </a:lnTo>
                  <a:lnTo>
                    <a:pt x="550" y="501"/>
                  </a:lnTo>
                  <a:lnTo>
                    <a:pt x="553" y="510"/>
                  </a:lnTo>
                  <a:lnTo>
                    <a:pt x="555" y="520"/>
                  </a:lnTo>
                  <a:lnTo>
                    <a:pt x="557" y="529"/>
                  </a:lnTo>
                  <a:lnTo>
                    <a:pt x="557" y="539"/>
                  </a:lnTo>
                  <a:lnTo>
                    <a:pt x="560" y="548"/>
                  </a:lnTo>
                  <a:lnTo>
                    <a:pt x="560" y="558"/>
                  </a:lnTo>
                  <a:lnTo>
                    <a:pt x="560" y="567"/>
                  </a:lnTo>
                  <a:lnTo>
                    <a:pt x="557" y="579"/>
                  </a:lnTo>
                  <a:lnTo>
                    <a:pt x="557" y="589"/>
                  </a:lnTo>
                  <a:lnTo>
                    <a:pt x="555" y="601"/>
                  </a:lnTo>
                  <a:lnTo>
                    <a:pt x="555" y="610"/>
                  </a:lnTo>
                  <a:lnTo>
                    <a:pt x="550" y="620"/>
                  </a:lnTo>
                  <a:lnTo>
                    <a:pt x="548" y="631"/>
                  </a:lnTo>
                  <a:lnTo>
                    <a:pt x="545" y="641"/>
                  </a:lnTo>
                  <a:lnTo>
                    <a:pt x="541" y="650"/>
                  </a:lnTo>
                  <a:lnTo>
                    <a:pt x="536" y="657"/>
                  </a:lnTo>
                  <a:lnTo>
                    <a:pt x="531" y="667"/>
                  </a:lnTo>
                  <a:lnTo>
                    <a:pt x="527" y="674"/>
                  </a:lnTo>
                  <a:lnTo>
                    <a:pt x="522" y="684"/>
                  </a:lnTo>
                  <a:lnTo>
                    <a:pt x="515" y="691"/>
                  </a:lnTo>
                  <a:lnTo>
                    <a:pt x="510" y="698"/>
                  </a:lnTo>
                  <a:lnTo>
                    <a:pt x="503" y="703"/>
                  </a:lnTo>
                  <a:lnTo>
                    <a:pt x="498" y="712"/>
                  </a:lnTo>
                  <a:lnTo>
                    <a:pt x="489" y="717"/>
                  </a:lnTo>
                  <a:lnTo>
                    <a:pt x="481" y="722"/>
                  </a:lnTo>
                  <a:lnTo>
                    <a:pt x="474" y="726"/>
                  </a:lnTo>
                  <a:lnTo>
                    <a:pt x="467" y="733"/>
                  </a:lnTo>
                  <a:lnTo>
                    <a:pt x="458" y="736"/>
                  </a:lnTo>
                  <a:lnTo>
                    <a:pt x="451" y="741"/>
                  </a:lnTo>
                  <a:lnTo>
                    <a:pt x="441" y="745"/>
                  </a:lnTo>
                  <a:lnTo>
                    <a:pt x="432" y="748"/>
                  </a:lnTo>
                  <a:lnTo>
                    <a:pt x="424" y="750"/>
                  </a:lnTo>
                  <a:lnTo>
                    <a:pt x="413" y="752"/>
                  </a:lnTo>
                  <a:lnTo>
                    <a:pt x="403" y="755"/>
                  </a:lnTo>
                  <a:lnTo>
                    <a:pt x="396" y="757"/>
                  </a:lnTo>
                  <a:lnTo>
                    <a:pt x="384" y="759"/>
                  </a:lnTo>
                  <a:lnTo>
                    <a:pt x="377" y="759"/>
                  </a:lnTo>
                  <a:lnTo>
                    <a:pt x="367" y="762"/>
                  </a:lnTo>
                  <a:lnTo>
                    <a:pt x="356" y="764"/>
                  </a:lnTo>
                  <a:lnTo>
                    <a:pt x="346" y="764"/>
                  </a:lnTo>
                  <a:lnTo>
                    <a:pt x="337" y="764"/>
                  </a:lnTo>
                  <a:lnTo>
                    <a:pt x="327" y="764"/>
                  </a:lnTo>
                  <a:lnTo>
                    <a:pt x="320" y="764"/>
                  </a:lnTo>
                  <a:lnTo>
                    <a:pt x="308" y="762"/>
                  </a:lnTo>
                  <a:lnTo>
                    <a:pt x="299" y="759"/>
                  </a:lnTo>
                  <a:lnTo>
                    <a:pt x="289" y="757"/>
                  </a:lnTo>
                  <a:lnTo>
                    <a:pt x="280" y="757"/>
                  </a:lnTo>
                  <a:lnTo>
                    <a:pt x="270" y="752"/>
                  </a:lnTo>
                  <a:lnTo>
                    <a:pt x="261" y="750"/>
                  </a:lnTo>
                  <a:lnTo>
                    <a:pt x="251" y="748"/>
                  </a:lnTo>
                  <a:lnTo>
                    <a:pt x="242" y="745"/>
                  </a:lnTo>
                  <a:lnTo>
                    <a:pt x="235" y="743"/>
                  </a:lnTo>
                  <a:lnTo>
                    <a:pt x="225" y="738"/>
                  </a:lnTo>
                  <a:lnTo>
                    <a:pt x="216" y="733"/>
                  </a:lnTo>
                  <a:lnTo>
                    <a:pt x="208" y="729"/>
                  </a:lnTo>
                  <a:lnTo>
                    <a:pt x="199" y="724"/>
                  </a:lnTo>
                  <a:lnTo>
                    <a:pt x="189" y="722"/>
                  </a:lnTo>
                  <a:lnTo>
                    <a:pt x="185" y="717"/>
                  </a:lnTo>
                  <a:lnTo>
                    <a:pt x="178" y="712"/>
                  </a:lnTo>
                  <a:lnTo>
                    <a:pt x="168" y="705"/>
                  </a:lnTo>
                  <a:lnTo>
                    <a:pt x="161" y="698"/>
                  </a:lnTo>
                  <a:lnTo>
                    <a:pt x="156" y="693"/>
                  </a:lnTo>
                  <a:lnTo>
                    <a:pt x="149" y="686"/>
                  </a:lnTo>
                  <a:lnTo>
                    <a:pt x="144" y="676"/>
                  </a:lnTo>
                  <a:lnTo>
                    <a:pt x="140" y="672"/>
                  </a:lnTo>
                  <a:lnTo>
                    <a:pt x="133" y="665"/>
                  </a:lnTo>
                  <a:lnTo>
                    <a:pt x="128" y="657"/>
                  </a:lnTo>
                  <a:lnTo>
                    <a:pt x="123" y="650"/>
                  </a:lnTo>
                  <a:lnTo>
                    <a:pt x="118" y="641"/>
                  </a:lnTo>
                  <a:lnTo>
                    <a:pt x="116" y="631"/>
                  </a:lnTo>
                  <a:lnTo>
                    <a:pt x="114" y="624"/>
                  </a:lnTo>
                  <a:lnTo>
                    <a:pt x="111" y="615"/>
                  </a:lnTo>
                  <a:lnTo>
                    <a:pt x="109" y="605"/>
                  </a:lnTo>
                  <a:lnTo>
                    <a:pt x="106" y="598"/>
                  </a:lnTo>
                  <a:lnTo>
                    <a:pt x="106" y="589"/>
                  </a:lnTo>
                  <a:lnTo>
                    <a:pt x="104" y="577"/>
                  </a:lnTo>
                  <a:lnTo>
                    <a:pt x="104" y="565"/>
                  </a:lnTo>
                  <a:lnTo>
                    <a:pt x="104" y="553"/>
                  </a:lnTo>
                  <a:lnTo>
                    <a:pt x="104" y="544"/>
                  </a:lnTo>
                  <a:lnTo>
                    <a:pt x="104" y="532"/>
                  </a:lnTo>
                  <a:lnTo>
                    <a:pt x="106" y="520"/>
                  </a:lnTo>
                  <a:lnTo>
                    <a:pt x="106" y="510"/>
                  </a:lnTo>
                  <a:lnTo>
                    <a:pt x="109" y="501"/>
                  </a:lnTo>
                  <a:lnTo>
                    <a:pt x="111" y="489"/>
                  </a:lnTo>
                  <a:lnTo>
                    <a:pt x="111" y="480"/>
                  </a:lnTo>
                  <a:lnTo>
                    <a:pt x="114" y="470"/>
                  </a:lnTo>
                  <a:lnTo>
                    <a:pt x="116" y="461"/>
                  </a:lnTo>
                  <a:lnTo>
                    <a:pt x="118" y="451"/>
                  </a:lnTo>
                  <a:lnTo>
                    <a:pt x="121" y="442"/>
                  </a:lnTo>
                  <a:lnTo>
                    <a:pt x="125" y="432"/>
                  </a:lnTo>
                  <a:lnTo>
                    <a:pt x="130" y="425"/>
                  </a:lnTo>
                  <a:lnTo>
                    <a:pt x="133" y="413"/>
                  </a:lnTo>
                  <a:lnTo>
                    <a:pt x="137" y="406"/>
                  </a:lnTo>
                  <a:lnTo>
                    <a:pt x="140" y="396"/>
                  </a:lnTo>
                  <a:lnTo>
                    <a:pt x="144" y="387"/>
                  </a:lnTo>
                  <a:lnTo>
                    <a:pt x="149" y="380"/>
                  </a:lnTo>
                  <a:lnTo>
                    <a:pt x="154" y="370"/>
                  </a:lnTo>
                  <a:lnTo>
                    <a:pt x="159" y="361"/>
                  </a:lnTo>
                  <a:lnTo>
                    <a:pt x="163" y="354"/>
                  </a:lnTo>
                  <a:lnTo>
                    <a:pt x="168" y="344"/>
                  </a:lnTo>
                  <a:lnTo>
                    <a:pt x="175" y="337"/>
                  </a:lnTo>
                  <a:lnTo>
                    <a:pt x="180" y="330"/>
                  </a:lnTo>
                  <a:lnTo>
                    <a:pt x="187" y="321"/>
                  </a:lnTo>
                  <a:lnTo>
                    <a:pt x="192" y="313"/>
                  </a:lnTo>
                  <a:lnTo>
                    <a:pt x="201" y="306"/>
                  </a:lnTo>
                  <a:lnTo>
                    <a:pt x="206" y="297"/>
                  </a:lnTo>
                  <a:lnTo>
                    <a:pt x="216" y="292"/>
                  </a:lnTo>
                  <a:lnTo>
                    <a:pt x="223" y="283"/>
                  </a:lnTo>
                  <a:lnTo>
                    <a:pt x="230" y="275"/>
                  </a:lnTo>
                  <a:lnTo>
                    <a:pt x="237" y="268"/>
                  </a:lnTo>
                  <a:lnTo>
                    <a:pt x="246" y="261"/>
                  </a:lnTo>
                  <a:lnTo>
                    <a:pt x="254" y="252"/>
                  </a:lnTo>
                  <a:lnTo>
                    <a:pt x="261" y="245"/>
                  </a:lnTo>
                  <a:lnTo>
                    <a:pt x="270" y="237"/>
                  </a:lnTo>
                  <a:lnTo>
                    <a:pt x="280" y="230"/>
                  </a:lnTo>
                  <a:lnTo>
                    <a:pt x="287" y="223"/>
                  </a:lnTo>
                  <a:lnTo>
                    <a:pt x="296" y="219"/>
                  </a:lnTo>
                  <a:lnTo>
                    <a:pt x="306" y="209"/>
                  </a:lnTo>
                  <a:lnTo>
                    <a:pt x="315" y="202"/>
                  </a:lnTo>
                  <a:lnTo>
                    <a:pt x="327" y="195"/>
                  </a:lnTo>
                  <a:lnTo>
                    <a:pt x="337" y="188"/>
                  </a:lnTo>
                  <a:lnTo>
                    <a:pt x="346" y="181"/>
                  </a:lnTo>
                  <a:lnTo>
                    <a:pt x="358" y="173"/>
                  </a:lnTo>
                  <a:lnTo>
                    <a:pt x="367" y="166"/>
                  </a:lnTo>
                  <a:lnTo>
                    <a:pt x="379" y="159"/>
                  </a:lnTo>
                  <a:lnTo>
                    <a:pt x="389" y="152"/>
                  </a:lnTo>
                  <a:lnTo>
                    <a:pt x="401" y="145"/>
                  </a:lnTo>
                  <a:lnTo>
                    <a:pt x="413" y="138"/>
                  </a:lnTo>
                  <a:lnTo>
                    <a:pt x="424" y="131"/>
                  </a:lnTo>
                  <a:lnTo>
                    <a:pt x="436" y="124"/>
                  </a:lnTo>
                  <a:lnTo>
                    <a:pt x="448" y="116"/>
                  </a:lnTo>
                  <a:lnTo>
                    <a:pt x="460" y="107"/>
                  </a:lnTo>
                  <a:lnTo>
                    <a:pt x="472" y="102"/>
                  </a:lnTo>
                  <a:lnTo>
                    <a:pt x="484" y="93"/>
                  </a:lnTo>
                  <a:lnTo>
                    <a:pt x="498" y="86"/>
                  </a:lnTo>
                  <a:lnTo>
                    <a:pt x="510" y="79"/>
                  </a:lnTo>
                  <a:lnTo>
                    <a:pt x="522" y="71"/>
                  </a:lnTo>
                  <a:lnTo>
                    <a:pt x="538" y="64"/>
                  </a:lnTo>
                  <a:lnTo>
                    <a:pt x="550" y="57"/>
                  </a:lnTo>
                  <a:lnTo>
                    <a:pt x="519" y="0"/>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8" name="Freeform 24"/>
            <p:cNvSpPr>
              <a:spLocks/>
            </p:cNvSpPr>
            <p:nvPr/>
          </p:nvSpPr>
          <p:spPr bwMode="auto">
            <a:xfrm>
              <a:off x="1802209" y="2170202"/>
              <a:ext cx="36425" cy="61745"/>
            </a:xfrm>
            <a:custGeom>
              <a:avLst/>
              <a:gdLst>
                <a:gd name="T0" fmla="*/ 6 w 406"/>
                <a:gd name="T1" fmla="*/ 303 h 617"/>
                <a:gd name="T2" fmla="*/ 19 w 406"/>
                <a:gd name="T3" fmla="*/ 303 h 617"/>
                <a:gd name="T4" fmla="*/ 36 w 406"/>
                <a:gd name="T5" fmla="*/ 299 h 617"/>
                <a:gd name="T6" fmla="*/ 49 w 406"/>
                <a:gd name="T7" fmla="*/ 297 h 617"/>
                <a:gd name="T8" fmla="*/ 66 w 406"/>
                <a:gd name="T9" fmla="*/ 288 h 617"/>
                <a:gd name="T10" fmla="*/ 85 w 406"/>
                <a:gd name="T11" fmla="*/ 273 h 617"/>
                <a:gd name="T12" fmla="*/ 96 w 406"/>
                <a:gd name="T13" fmla="*/ 258 h 617"/>
                <a:gd name="T14" fmla="*/ 102 w 406"/>
                <a:gd name="T15" fmla="*/ 245 h 617"/>
                <a:gd name="T16" fmla="*/ 107 w 406"/>
                <a:gd name="T17" fmla="*/ 229 h 617"/>
                <a:gd name="T18" fmla="*/ 112 w 406"/>
                <a:gd name="T19" fmla="*/ 211 h 617"/>
                <a:gd name="T20" fmla="*/ 114 w 406"/>
                <a:gd name="T21" fmla="*/ 191 h 617"/>
                <a:gd name="T22" fmla="*/ 116 w 406"/>
                <a:gd name="T23" fmla="*/ 170 h 617"/>
                <a:gd name="T24" fmla="*/ 118 w 406"/>
                <a:gd name="T25" fmla="*/ 151 h 617"/>
                <a:gd name="T26" fmla="*/ 121 w 406"/>
                <a:gd name="T27" fmla="*/ 134 h 617"/>
                <a:gd name="T28" fmla="*/ 124 w 406"/>
                <a:gd name="T29" fmla="*/ 116 h 617"/>
                <a:gd name="T30" fmla="*/ 127 w 406"/>
                <a:gd name="T31" fmla="*/ 100 h 617"/>
                <a:gd name="T32" fmla="*/ 130 w 406"/>
                <a:gd name="T33" fmla="*/ 85 h 617"/>
                <a:gd name="T34" fmla="*/ 135 w 406"/>
                <a:gd name="T35" fmla="*/ 71 h 617"/>
                <a:gd name="T36" fmla="*/ 138 w 406"/>
                <a:gd name="T37" fmla="*/ 58 h 617"/>
                <a:gd name="T38" fmla="*/ 144 w 406"/>
                <a:gd name="T39" fmla="*/ 47 h 617"/>
                <a:gd name="T40" fmla="*/ 150 w 406"/>
                <a:gd name="T41" fmla="*/ 36 h 617"/>
                <a:gd name="T42" fmla="*/ 163 w 406"/>
                <a:gd name="T43" fmla="*/ 21 h 617"/>
                <a:gd name="T44" fmla="*/ 179 w 406"/>
                <a:gd name="T45" fmla="*/ 10 h 617"/>
                <a:gd name="T46" fmla="*/ 190 w 406"/>
                <a:gd name="T47" fmla="*/ 4 h 617"/>
                <a:gd name="T48" fmla="*/ 198 w 406"/>
                <a:gd name="T49" fmla="*/ 3 h 617"/>
                <a:gd name="T50" fmla="*/ 189 w 406"/>
                <a:gd name="T51" fmla="*/ 1 h 617"/>
                <a:gd name="T52" fmla="*/ 174 w 406"/>
                <a:gd name="T53" fmla="*/ 0 h 617"/>
                <a:gd name="T54" fmla="*/ 159 w 406"/>
                <a:gd name="T55" fmla="*/ 0 h 617"/>
                <a:gd name="T56" fmla="*/ 141 w 406"/>
                <a:gd name="T57" fmla="*/ 2 h 617"/>
                <a:gd name="T58" fmla="*/ 124 w 406"/>
                <a:gd name="T59" fmla="*/ 10 h 617"/>
                <a:gd name="T60" fmla="*/ 106 w 406"/>
                <a:gd name="T61" fmla="*/ 24 h 617"/>
                <a:gd name="T62" fmla="*/ 97 w 406"/>
                <a:gd name="T63" fmla="*/ 36 h 617"/>
                <a:gd name="T64" fmla="*/ 91 w 406"/>
                <a:gd name="T65" fmla="*/ 49 h 617"/>
                <a:gd name="T66" fmla="*/ 85 w 406"/>
                <a:gd name="T67" fmla="*/ 63 h 617"/>
                <a:gd name="T68" fmla="*/ 79 w 406"/>
                <a:gd name="T69" fmla="*/ 79 h 617"/>
                <a:gd name="T70" fmla="*/ 74 w 406"/>
                <a:gd name="T71" fmla="*/ 98 h 617"/>
                <a:gd name="T72" fmla="*/ 68 w 406"/>
                <a:gd name="T73" fmla="*/ 117 h 617"/>
                <a:gd name="T74" fmla="*/ 60 w 406"/>
                <a:gd name="T75" fmla="*/ 138 h 617"/>
                <a:gd name="T76" fmla="*/ 53 w 406"/>
                <a:gd name="T77" fmla="*/ 158 h 617"/>
                <a:gd name="T78" fmla="*/ 48 w 406"/>
                <a:gd name="T79" fmla="*/ 180 h 617"/>
                <a:gd name="T80" fmla="*/ 42 w 406"/>
                <a:gd name="T81" fmla="*/ 200 h 617"/>
                <a:gd name="T82" fmla="*/ 35 w 406"/>
                <a:gd name="T83" fmla="*/ 220 h 617"/>
                <a:gd name="T84" fmla="*/ 29 w 406"/>
                <a:gd name="T85" fmla="*/ 240 h 617"/>
                <a:gd name="T86" fmla="*/ 22 w 406"/>
                <a:gd name="T87" fmla="*/ 256 h 617"/>
                <a:gd name="T88" fmla="*/ 18 w 406"/>
                <a:gd name="T89" fmla="*/ 271 h 617"/>
                <a:gd name="T90" fmla="*/ 12 w 406"/>
                <a:gd name="T91" fmla="*/ 284 h 617"/>
                <a:gd name="T92" fmla="*/ 5 w 406"/>
                <a:gd name="T93" fmla="*/ 298 h 617"/>
                <a:gd name="T94" fmla="*/ 0 w 406"/>
                <a:gd name="T95" fmla="*/ 303 h 6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06" h="617">
                  <a:moveTo>
                    <a:pt x="0" y="617"/>
                  </a:moveTo>
                  <a:lnTo>
                    <a:pt x="2" y="617"/>
                  </a:lnTo>
                  <a:lnTo>
                    <a:pt x="10" y="617"/>
                  </a:lnTo>
                  <a:lnTo>
                    <a:pt x="12" y="617"/>
                  </a:lnTo>
                  <a:lnTo>
                    <a:pt x="19" y="617"/>
                  </a:lnTo>
                  <a:lnTo>
                    <a:pt x="24" y="617"/>
                  </a:lnTo>
                  <a:lnTo>
                    <a:pt x="31" y="617"/>
                  </a:lnTo>
                  <a:lnTo>
                    <a:pt x="38" y="617"/>
                  </a:lnTo>
                  <a:lnTo>
                    <a:pt x="45" y="614"/>
                  </a:lnTo>
                  <a:lnTo>
                    <a:pt x="55" y="614"/>
                  </a:lnTo>
                  <a:lnTo>
                    <a:pt x="67" y="614"/>
                  </a:lnTo>
                  <a:lnTo>
                    <a:pt x="74" y="609"/>
                  </a:lnTo>
                  <a:lnTo>
                    <a:pt x="85" y="609"/>
                  </a:lnTo>
                  <a:lnTo>
                    <a:pt x="90" y="607"/>
                  </a:lnTo>
                  <a:lnTo>
                    <a:pt x="93" y="607"/>
                  </a:lnTo>
                  <a:lnTo>
                    <a:pt x="100" y="605"/>
                  </a:lnTo>
                  <a:lnTo>
                    <a:pt x="104" y="602"/>
                  </a:lnTo>
                  <a:lnTo>
                    <a:pt x="116" y="598"/>
                  </a:lnTo>
                  <a:lnTo>
                    <a:pt x="126" y="593"/>
                  </a:lnTo>
                  <a:lnTo>
                    <a:pt x="135" y="586"/>
                  </a:lnTo>
                  <a:lnTo>
                    <a:pt x="145" y="581"/>
                  </a:lnTo>
                  <a:lnTo>
                    <a:pt x="154" y="574"/>
                  </a:lnTo>
                  <a:lnTo>
                    <a:pt x="164" y="564"/>
                  </a:lnTo>
                  <a:lnTo>
                    <a:pt x="173" y="555"/>
                  </a:lnTo>
                  <a:lnTo>
                    <a:pt x="183" y="545"/>
                  </a:lnTo>
                  <a:lnTo>
                    <a:pt x="188" y="538"/>
                  </a:lnTo>
                  <a:lnTo>
                    <a:pt x="190" y="533"/>
                  </a:lnTo>
                  <a:lnTo>
                    <a:pt x="195" y="526"/>
                  </a:lnTo>
                  <a:lnTo>
                    <a:pt x="197" y="522"/>
                  </a:lnTo>
                  <a:lnTo>
                    <a:pt x="202" y="512"/>
                  </a:lnTo>
                  <a:lnTo>
                    <a:pt x="204" y="507"/>
                  </a:lnTo>
                  <a:lnTo>
                    <a:pt x="209" y="498"/>
                  </a:lnTo>
                  <a:lnTo>
                    <a:pt x="211" y="493"/>
                  </a:lnTo>
                  <a:lnTo>
                    <a:pt x="214" y="484"/>
                  </a:lnTo>
                  <a:lnTo>
                    <a:pt x="216" y="477"/>
                  </a:lnTo>
                  <a:lnTo>
                    <a:pt x="218" y="467"/>
                  </a:lnTo>
                  <a:lnTo>
                    <a:pt x="223" y="460"/>
                  </a:lnTo>
                  <a:lnTo>
                    <a:pt x="223" y="448"/>
                  </a:lnTo>
                  <a:lnTo>
                    <a:pt x="226" y="441"/>
                  </a:lnTo>
                  <a:lnTo>
                    <a:pt x="228" y="429"/>
                  </a:lnTo>
                  <a:lnTo>
                    <a:pt x="230" y="420"/>
                  </a:lnTo>
                  <a:lnTo>
                    <a:pt x="230" y="408"/>
                  </a:lnTo>
                  <a:lnTo>
                    <a:pt x="233" y="398"/>
                  </a:lnTo>
                  <a:lnTo>
                    <a:pt x="233" y="389"/>
                  </a:lnTo>
                  <a:lnTo>
                    <a:pt x="235" y="377"/>
                  </a:lnTo>
                  <a:lnTo>
                    <a:pt x="235" y="367"/>
                  </a:lnTo>
                  <a:lnTo>
                    <a:pt x="235" y="358"/>
                  </a:lnTo>
                  <a:lnTo>
                    <a:pt x="237" y="346"/>
                  </a:lnTo>
                  <a:lnTo>
                    <a:pt x="240" y="339"/>
                  </a:lnTo>
                  <a:lnTo>
                    <a:pt x="240" y="327"/>
                  </a:lnTo>
                  <a:lnTo>
                    <a:pt x="240" y="318"/>
                  </a:lnTo>
                  <a:lnTo>
                    <a:pt x="240" y="308"/>
                  </a:lnTo>
                  <a:lnTo>
                    <a:pt x="242" y="299"/>
                  </a:lnTo>
                  <a:lnTo>
                    <a:pt x="245" y="289"/>
                  </a:lnTo>
                  <a:lnTo>
                    <a:pt x="247" y="280"/>
                  </a:lnTo>
                  <a:lnTo>
                    <a:pt x="247" y="272"/>
                  </a:lnTo>
                  <a:lnTo>
                    <a:pt x="249" y="263"/>
                  </a:lnTo>
                  <a:lnTo>
                    <a:pt x="249" y="253"/>
                  </a:lnTo>
                  <a:lnTo>
                    <a:pt x="252" y="246"/>
                  </a:lnTo>
                  <a:lnTo>
                    <a:pt x="252" y="237"/>
                  </a:lnTo>
                  <a:lnTo>
                    <a:pt x="254" y="227"/>
                  </a:lnTo>
                  <a:lnTo>
                    <a:pt x="256" y="220"/>
                  </a:lnTo>
                  <a:lnTo>
                    <a:pt x="259" y="211"/>
                  </a:lnTo>
                  <a:lnTo>
                    <a:pt x="259" y="204"/>
                  </a:lnTo>
                  <a:lnTo>
                    <a:pt x="261" y="197"/>
                  </a:lnTo>
                  <a:lnTo>
                    <a:pt x="261" y="187"/>
                  </a:lnTo>
                  <a:lnTo>
                    <a:pt x="264" y="180"/>
                  </a:lnTo>
                  <a:lnTo>
                    <a:pt x="266" y="173"/>
                  </a:lnTo>
                  <a:lnTo>
                    <a:pt x="268" y="166"/>
                  </a:lnTo>
                  <a:lnTo>
                    <a:pt x="268" y="159"/>
                  </a:lnTo>
                  <a:lnTo>
                    <a:pt x="271" y="151"/>
                  </a:lnTo>
                  <a:lnTo>
                    <a:pt x="275" y="144"/>
                  </a:lnTo>
                  <a:lnTo>
                    <a:pt x="278" y="137"/>
                  </a:lnTo>
                  <a:lnTo>
                    <a:pt x="280" y="130"/>
                  </a:lnTo>
                  <a:lnTo>
                    <a:pt x="280" y="125"/>
                  </a:lnTo>
                  <a:lnTo>
                    <a:pt x="282" y="118"/>
                  </a:lnTo>
                  <a:lnTo>
                    <a:pt x="285" y="111"/>
                  </a:lnTo>
                  <a:lnTo>
                    <a:pt x="287" y="106"/>
                  </a:lnTo>
                  <a:lnTo>
                    <a:pt x="292" y="99"/>
                  </a:lnTo>
                  <a:lnTo>
                    <a:pt x="294" y="95"/>
                  </a:lnTo>
                  <a:lnTo>
                    <a:pt x="297" y="90"/>
                  </a:lnTo>
                  <a:lnTo>
                    <a:pt x="301" y="83"/>
                  </a:lnTo>
                  <a:lnTo>
                    <a:pt x="304" y="78"/>
                  </a:lnTo>
                  <a:lnTo>
                    <a:pt x="306" y="73"/>
                  </a:lnTo>
                  <a:lnTo>
                    <a:pt x="309" y="68"/>
                  </a:lnTo>
                  <a:lnTo>
                    <a:pt x="316" y="59"/>
                  </a:lnTo>
                  <a:lnTo>
                    <a:pt x="325" y="52"/>
                  </a:lnTo>
                  <a:lnTo>
                    <a:pt x="332" y="42"/>
                  </a:lnTo>
                  <a:lnTo>
                    <a:pt x="342" y="35"/>
                  </a:lnTo>
                  <a:lnTo>
                    <a:pt x="349" y="28"/>
                  </a:lnTo>
                  <a:lnTo>
                    <a:pt x="361" y="23"/>
                  </a:lnTo>
                  <a:lnTo>
                    <a:pt x="366" y="21"/>
                  </a:lnTo>
                  <a:lnTo>
                    <a:pt x="370" y="16"/>
                  </a:lnTo>
                  <a:lnTo>
                    <a:pt x="377" y="16"/>
                  </a:lnTo>
                  <a:lnTo>
                    <a:pt x="382" y="14"/>
                  </a:lnTo>
                  <a:lnTo>
                    <a:pt x="387" y="9"/>
                  </a:lnTo>
                  <a:lnTo>
                    <a:pt x="394" y="9"/>
                  </a:lnTo>
                  <a:lnTo>
                    <a:pt x="401" y="9"/>
                  </a:lnTo>
                  <a:lnTo>
                    <a:pt x="406" y="9"/>
                  </a:lnTo>
                  <a:lnTo>
                    <a:pt x="404" y="7"/>
                  </a:lnTo>
                  <a:lnTo>
                    <a:pt x="399" y="4"/>
                  </a:lnTo>
                  <a:lnTo>
                    <a:pt x="394" y="4"/>
                  </a:lnTo>
                  <a:lnTo>
                    <a:pt x="389" y="4"/>
                  </a:lnTo>
                  <a:lnTo>
                    <a:pt x="385" y="2"/>
                  </a:lnTo>
                  <a:lnTo>
                    <a:pt x="380" y="2"/>
                  </a:lnTo>
                  <a:lnTo>
                    <a:pt x="373" y="0"/>
                  </a:lnTo>
                  <a:lnTo>
                    <a:pt x="366" y="0"/>
                  </a:lnTo>
                  <a:lnTo>
                    <a:pt x="356" y="0"/>
                  </a:lnTo>
                  <a:lnTo>
                    <a:pt x="351" y="0"/>
                  </a:lnTo>
                  <a:lnTo>
                    <a:pt x="342" y="0"/>
                  </a:lnTo>
                  <a:lnTo>
                    <a:pt x="332" y="0"/>
                  </a:lnTo>
                  <a:lnTo>
                    <a:pt x="325" y="0"/>
                  </a:lnTo>
                  <a:lnTo>
                    <a:pt x="316" y="0"/>
                  </a:lnTo>
                  <a:lnTo>
                    <a:pt x="306" y="0"/>
                  </a:lnTo>
                  <a:lnTo>
                    <a:pt x="297" y="2"/>
                  </a:lnTo>
                  <a:lnTo>
                    <a:pt x="287" y="4"/>
                  </a:lnTo>
                  <a:lnTo>
                    <a:pt x="280" y="9"/>
                  </a:lnTo>
                  <a:lnTo>
                    <a:pt x="268" y="9"/>
                  </a:lnTo>
                  <a:lnTo>
                    <a:pt x="259" y="16"/>
                  </a:lnTo>
                  <a:lnTo>
                    <a:pt x="252" y="21"/>
                  </a:lnTo>
                  <a:lnTo>
                    <a:pt x="242" y="28"/>
                  </a:lnTo>
                  <a:lnTo>
                    <a:pt x="235" y="33"/>
                  </a:lnTo>
                  <a:lnTo>
                    <a:pt x="226" y="40"/>
                  </a:lnTo>
                  <a:lnTo>
                    <a:pt x="216" y="49"/>
                  </a:lnTo>
                  <a:lnTo>
                    <a:pt x="209" y="59"/>
                  </a:lnTo>
                  <a:lnTo>
                    <a:pt x="207" y="64"/>
                  </a:lnTo>
                  <a:lnTo>
                    <a:pt x="202" y="68"/>
                  </a:lnTo>
                  <a:lnTo>
                    <a:pt x="197" y="73"/>
                  </a:lnTo>
                  <a:lnTo>
                    <a:pt x="195" y="80"/>
                  </a:lnTo>
                  <a:lnTo>
                    <a:pt x="190" y="85"/>
                  </a:lnTo>
                  <a:lnTo>
                    <a:pt x="188" y="92"/>
                  </a:lnTo>
                  <a:lnTo>
                    <a:pt x="185" y="99"/>
                  </a:lnTo>
                  <a:lnTo>
                    <a:pt x="185" y="106"/>
                  </a:lnTo>
                  <a:lnTo>
                    <a:pt x="180" y="114"/>
                  </a:lnTo>
                  <a:lnTo>
                    <a:pt x="178" y="121"/>
                  </a:lnTo>
                  <a:lnTo>
                    <a:pt x="173" y="128"/>
                  </a:lnTo>
                  <a:lnTo>
                    <a:pt x="171" y="137"/>
                  </a:lnTo>
                  <a:lnTo>
                    <a:pt x="166" y="144"/>
                  </a:lnTo>
                  <a:lnTo>
                    <a:pt x="164" y="154"/>
                  </a:lnTo>
                  <a:lnTo>
                    <a:pt x="161" y="161"/>
                  </a:lnTo>
                  <a:lnTo>
                    <a:pt x="159" y="170"/>
                  </a:lnTo>
                  <a:lnTo>
                    <a:pt x="154" y="180"/>
                  </a:lnTo>
                  <a:lnTo>
                    <a:pt x="152" y="189"/>
                  </a:lnTo>
                  <a:lnTo>
                    <a:pt x="150" y="199"/>
                  </a:lnTo>
                  <a:lnTo>
                    <a:pt x="147" y="208"/>
                  </a:lnTo>
                  <a:lnTo>
                    <a:pt x="142" y="218"/>
                  </a:lnTo>
                  <a:lnTo>
                    <a:pt x="140" y="227"/>
                  </a:lnTo>
                  <a:lnTo>
                    <a:pt x="138" y="239"/>
                  </a:lnTo>
                  <a:lnTo>
                    <a:pt x="135" y="249"/>
                  </a:lnTo>
                  <a:lnTo>
                    <a:pt x="131" y="258"/>
                  </a:lnTo>
                  <a:lnTo>
                    <a:pt x="126" y="270"/>
                  </a:lnTo>
                  <a:lnTo>
                    <a:pt x="123" y="280"/>
                  </a:lnTo>
                  <a:lnTo>
                    <a:pt x="121" y="291"/>
                  </a:lnTo>
                  <a:lnTo>
                    <a:pt x="116" y="301"/>
                  </a:lnTo>
                  <a:lnTo>
                    <a:pt x="114" y="313"/>
                  </a:lnTo>
                  <a:lnTo>
                    <a:pt x="109" y="322"/>
                  </a:lnTo>
                  <a:lnTo>
                    <a:pt x="107" y="334"/>
                  </a:lnTo>
                  <a:lnTo>
                    <a:pt x="104" y="346"/>
                  </a:lnTo>
                  <a:lnTo>
                    <a:pt x="100" y="356"/>
                  </a:lnTo>
                  <a:lnTo>
                    <a:pt x="97" y="367"/>
                  </a:lnTo>
                  <a:lnTo>
                    <a:pt x="93" y="377"/>
                  </a:lnTo>
                  <a:lnTo>
                    <a:pt x="90" y="389"/>
                  </a:lnTo>
                  <a:lnTo>
                    <a:pt x="88" y="398"/>
                  </a:lnTo>
                  <a:lnTo>
                    <a:pt x="85" y="408"/>
                  </a:lnTo>
                  <a:lnTo>
                    <a:pt x="81" y="420"/>
                  </a:lnTo>
                  <a:lnTo>
                    <a:pt x="78" y="429"/>
                  </a:lnTo>
                  <a:lnTo>
                    <a:pt x="74" y="441"/>
                  </a:lnTo>
                  <a:lnTo>
                    <a:pt x="71" y="448"/>
                  </a:lnTo>
                  <a:lnTo>
                    <a:pt x="69" y="460"/>
                  </a:lnTo>
                  <a:lnTo>
                    <a:pt x="64" y="467"/>
                  </a:lnTo>
                  <a:lnTo>
                    <a:pt x="62" y="477"/>
                  </a:lnTo>
                  <a:lnTo>
                    <a:pt x="59" y="488"/>
                  </a:lnTo>
                  <a:lnTo>
                    <a:pt x="57" y="496"/>
                  </a:lnTo>
                  <a:lnTo>
                    <a:pt x="52" y="505"/>
                  </a:lnTo>
                  <a:lnTo>
                    <a:pt x="50" y="512"/>
                  </a:lnTo>
                  <a:lnTo>
                    <a:pt x="45" y="522"/>
                  </a:lnTo>
                  <a:lnTo>
                    <a:pt x="45" y="529"/>
                  </a:lnTo>
                  <a:lnTo>
                    <a:pt x="40" y="538"/>
                  </a:lnTo>
                  <a:lnTo>
                    <a:pt x="38" y="545"/>
                  </a:lnTo>
                  <a:lnTo>
                    <a:pt x="36" y="552"/>
                  </a:lnTo>
                  <a:lnTo>
                    <a:pt x="33" y="560"/>
                  </a:lnTo>
                  <a:lnTo>
                    <a:pt x="31" y="564"/>
                  </a:lnTo>
                  <a:lnTo>
                    <a:pt x="29" y="571"/>
                  </a:lnTo>
                  <a:lnTo>
                    <a:pt x="24" y="579"/>
                  </a:lnTo>
                  <a:lnTo>
                    <a:pt x="24" y="583"/>
                  </a:lnTo>
                  <a:lnTo>
                    <a:pt x="19" y="593"/>
                  </a:lnTo>
                  <a:lnTo>
                    <a:pt x="14" y="602"/>
                  </a:lnTo>
                  <a:lnTo>
                    <a:pt x="10" y="607"/>
                  </a:lnTo>
                  <a:lnTo>
                    <a:pt x="7" y="612"/>
                  </a:lnTo>
                  <a:lnTo>
                    <a:pt x="2" y="614"/>
                  </a:lnTo>
                  <a:lnTo>
                    <a:pt x="0" y="617"/>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9" name="Freeform 25"/>
            <p:cNvSpPr>
              <a:spLocks/>
            </p:cNvSpPr>
            <p:nvPr/>
          </p:nvSpPr>
          <p:spPr bwMode="auto">
            <a:xfrm>
              <a:off x="1766150" y="2169794"/>
              <a:ext cx="36425" cy="62152"/>
            </a:xfrm>
            <a:custGeom>
              <a:avLst/>
              <a:gdLst>
                <a:gd name="T0" fmla="*/ 192 w 406"/>
                <a:gd name="T1" fmla="*/ 304 h 620"/>
                <a:gd name="T2" fmla="*/ 179 w 406"/>
                <a:gd name="T3" fmla="*/ 304 h 620"/>
                <a:gd name="T4" fmla="*/ 160 w 406"/>
                <a:gd name="T5" fmla="*/ 301 h 620"/>
                <a:gd name="T6" fmla="*/ 144 w 406"/>
                <a:gd name="T7" fmla="*/ 296 h 620"/>
                <a:gd name="T8" fmla="*/ 131 w 406"/>
                <a:gd name="T9" fmla="*/ 290 h 620"/>
                <a:gd name="T10" fmla="*/ 113 w 406"/>
                <a:gd name="T11" fmla="*/ 273 h 620"/>
                <a:gd name="T12" fmla="*/ 101 w 406"/>
                <a:gd name="T13" fmla="*/ 259 h 620"/>
                <a:gd name="T14" fmla="*/ 96 w 406"/>
                <a:gd name="T15" fmla="*/ 246 h 620"/>
                <a:gd name="T16" fmla="*/ 90 w 406"/>
                <a:gd name="T17" fmla="*/ 230 h 620"/>
                <a:gd name="T18" fmla="*/ 86 w 406"/>
                <a:gd name="T19" fmla="*/ 212 h 620"/>
                <a:gd name="T20" fmla="*/ 84 w 406"/>
                <a:gd name="T21" fmla="*/ 191 h 620"/>
                <a:gd name="T22" fmla="*/ 81 w 406"/>
                <a:gd name="T23" fmla="*/ 172 h 620"/>
                <a:gd name="T24" fmla="*/ 78 w 406"/>
                <a:gd name="T25" fmla="*/ 152 h 620"/>
                <a:gd name="T26" fmla="*/ 77 w 406"/>
                <a:gd name="T27" fmla="*/ 134 h 620"/>
                <a:gd name="T28" fmla="*/ 73 w 406"/>
                <a:gd name="T29" fmla="*/ 117 h 620"/>
                <a:gd name="T30" fmla="*/ 71 w 406"/>
                <a:gd name="T31" fmla="*/ 100 h 620"/>
                <a:gd name="T32" fmla="*/ 66 w 406"/>
                <a:gd name="T33" fmla="*/ 85 h 620"/>
                <a:gd name="T34" fmla="*/ 63 w 406"/>
                <a:gd name="T35" fmla="*/ 71 h 620"/>
                <a:gd name="T36" fmla="*/ 58 w 406"/>
                <a:gd name="T37" fmla="*/ 59 h 620"/>
                <a:gd name="T38" fmla="*/ 53 w 406"/>
                <a:gd name="T39" fmla="*/ 47 h 620"/>
                <a:gd name="T40" fmla="*/ 47 w 406"/>
                <a:gd name="T41" fmla="*/ 36 h 620"/>
                <a:gd name="T42" fmla="*/ 35 w 406"/>
                <a:gd name="T43" fmla="*/ 21 h 620"/>
                <a:gd name="T44" fmla="*/ 19 w 406"/>
                <a:gd name="T45" fmla="*/ 11 h 620"/>
                <a:gd name="T46" fmla="*/ 8 w 406"/>
                <a:gd name="T47" fmla="*/ 6 h 620"/>
                <a:gd name="T48" fmla="*/ 0 w 406"/>
                <a:gd name="T49" fmla="*/ 5 h 620"/>
                <a:gd name="T50" fmla="*/ 9 w 406"/>
                <a:gd name="T51" fmla="*/ 1 h 620"/>
                <a:gd name="T52" fmla="*/ 22 w 406"/>
                <a:gd name="T53" fmla="*/ 0 h 620"/>
                <a:gd name="T54" fmla="*/ 38 w 406"/>
                <a:gd name="T55" fmla="*/ 0 h 620"/>
                <a:gd name="T56" fmla="*/ 56 w 406"/>
                <a:gd name="T57" fmla="*/ 3 h 620"/>
                <a:gd name="T58" fmla="*/ 75 w 406"/>
                <a:gd name="T59" fmla="*/ 11 h 620"/>
                <a:gd name="T60" fmla="*/ 91 w 406"/>
                <a:gd name="T61" fmla="*/ 25 h 620"/>
                <a:gd name="T62" fmla="*/ 100 w 406"/>
                <a:gd name="T63" fmla="*/ 37 h 620"/>
                <a:gd name="T64" fmla="*/ 107 w 406"/>
                <a:gd name="T65" fmla="*/ 49 h 620"/>
                <a:gd name="T66" fmla="*/ 113 w 406"/>
                <a:gd name="T67" fmla="*/ 64 h 620"/>
                <a:gd name="T68" fmla="*/ 118 w 406"/>
                <a:gd name="T69" fmla="*/ 81 h 620"/>
                <a:gd name="T70" fmla="*/ 124 w 406"/>
                <a:gd name="T71" fmla="*/ 99 h 620"/>
                <a:gd name="T72" fmla="*/ 130 w 406"/>
                <a:gd name="T73" fmla="*/ 118 h 620"/>
                <a:gd name="T74" fmla="*/ 136 w 406"/>
                <a:gd name="T75" fmla="*/ 139 h 620"/>
                <a:gd name="T76" fmla="*/ 143 w 406"/>
                <a:gd name="T77" fmla="*/ 160 h 620"/>
                <a:gd name="T78" fmla="*/ 149 w 406"/>
                <a:gd name="T79" fmla="*/ 181 h 620"/>
                <a:gd name="T80" fmla="*/ 156 w 406"/>
                <a:gd name="T81" fmla="*/ 202 h 620"/>
                <a:gd name="T82" fmla="*/ 162 w 406"/>
                <a:gd name="T83" fmla="*/ 221 h 620"/>
                <a:gd name="T84" fmla="*/ 169 w 406"/>
                <a:gd name="T85" fmla="*/ 241 h 620"/>
                <a:gd name="T86" fmla="*/ 174 w 406"/>
                <a:gd name="T87" fmla="*/ 257 h 620"/>
                <a:gd name="T88" fmla="*/ 180 w 406"/>
                <a:gd name="T89" fmla="*/ 272 h 620"/>
                <a:gd name="T90" fmla="*/ 185 w 406"/>
                <a:gd name="T91" fmla="*/ 285 h 620"/>
                <a:gd name="T92" fmla="*/ 190 w 406"/>
                <a:gd name="T93" fmla="*/ 294 h 620"/>
                <a:gd name="T94" fmla="*/ 197 w 406"/>
                <a:gd name="T95" fmla="*/ 304 h 6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06" h="620">
                  <a:moveTo>
                    <a:pt x="406" y="617"/>
                  </a:moveTo>
                  <a:lnTo>
                    <a:pt x="403" y="617"/>
                  </a:lnTo>
                  <a:lnTo>
                    <a:pt x="396" y="617"/>
                  </a:lnTo>
                  <a:lnTo>
                    <a:pt x="392" y="617"/>
                  </a:lnTo>
                  <a:lnTo>
                    <a:pt x="387" y="617"/>
                  </a:lnTo>
                  <a:lnTo>
                    <a:pt x="380" y="617"/>
                  </a:lnTo>
                  <a:lnTo>
                    <a:pt x="373" y="620"/>
                  </a:lnTo>
                  <a:lnTo>
                    <a:pt x="365" y="617"/>
                  </a:lnTo>
                  <a:lnTo>
                    <a:pt x="356" y="617"/>
                  </a:lnTo>
                  <a:lnTo>
                    <a:pt x="349" y="615"/>
                  </a:lnTo>
                  <a:lnTo>
                    <a:pt x="339" y="615"/>
                  </a:lnTo>
                  <a:lnTo>
                    <a:pt x="327" y="612"/>
                  </a:lnTo>
                  <a:lnTo>
                    <a:pt x="320" y="610"/>
                  </a:lnTo>
                  <a:lnTo>
                    <a:pt x="311" y="608"/>
                  </a:lnTo>
                  <a:lnTo>
                    <a:pt x="301" y="605"/>
                  </a:lnTo>
                  <a:lnTo>
                    <a:pt x="294" y="601"/>
                  </a:lnTo>
                  <a:lnTo>
                    <a:pt x="290" y="598"/>
                  </a:lnTo>
                  <a:lnTo>
                    <a:pt x="282" y="596"/>
                  </a:lnTo>
                  <a:lnTo>
                    <a:pt x="278" y="593"/>
                  </a:lnTo>
                  <a:lnTo>
                    <a:pt x="268" y="589"/>
                  </a:lnTo>
                  <a:lnTo>
                    <a:pt x="259" y="582"/>
                  </a:lnTo>
                  <a:lnTo>
                    <a:pt x="249" y="574"/>
                  </a:lnTo>
                  <a:lnTo>
                    <a:pt x="240" y="565"/>
                  </a:lnTo>
                  <a:lnTo>
                    <a:pt x="230" y="555"/>
                  </a:lnTo>
                  <a:lnTo>
                    <a:pt x="223" y="546"/>
                  </a:lnTo>
                  <a:lnTo>
                    <a:pt x="216" y="541"/>
                  </a:lnTo>
                  <a:lnTo>
                    <a:pt x="214" y="534"/>
                  </a:lnTo>
                  <a:lnTo>
                    <a:pt x="206" y="527"/>
                  </a:lnTo>
                  <a:lnTo>
                    <a:pt x="204" y="522"/>
                  </a:lnTo>
                  <a:lnTo>
                    <a:pt x="202" y="515"/>
                  </a:lnTo>
                  <a:lnTo>
                    <a:pt x="197" y="508"/>
                  </a:lnTo>
                  <a:lnTo>
                    <a:pt x="195" y="501"/>
                  </a:lnTo>
                  <a:lnTo>
                    <a:pt x="192" y="494"/>
                  </a:lnTo>
                  <a:lnTo>
                    <a:pt x="187" y="484"/>
                  </a:lnTo>
                  <a:lnTo>
                    <a:pt x="185" y="477"/>
                  </a:lnTo>
                  <a:lnTo>
                    <a:pt x="183" y="468"/>
                  </a:lnTo>
                  <a:lnTo>
                    <a:pt x="180" y="461"/>
                  </a:lnTo>
                  <a:lnTo>
                    <a:pt x="178" y="449"/>
                  </a:lnTo>
                  <a:lnTo>
                    <a:pt x="178" y="442"/>
                  </a:lnTo>
                  <a:lnTo>
                    <a:pt x="176" y="430"/>
                  </a:lnTo>
                  <a:lnTo>
                    <a:pt x="176" y="420"/>
                  </a:lnTo>
                  <a:lnTo>
                    <a:pt x="173" y="411"/>
                  </a:lnTo>
                  <a:lnTo>
                    <a:pt x="173" y="399"/>
                  </a:lnTo>
                  <a:lnTo>
                    <a:pt x="171" y="389"/>
                  </a:lnTo>
                  <a:lnTo>
                    <a:pt x="168" y="378"/>
                  </a:lnTo>
                  <a:lnTo>
                    <a:pt x="168" y="368"/>
                  </a:lnTo>
                  <a:lnTo>
                    <a:pt x="166" y="359"/>
                  </a:lnTo>
                  <a:lnTo>
                    <a:pt x="166" y="349"/>
                  </a:lnTo>
                  <a:lnTo>
                    <a:pt x="164" y="340"/>
                  </a:lnTo>
                  <a:lnTo>
                    <a:pt x="161" y="328"/>
                  </a:lnTo>
                  <a:lnTo>
                    <a:pt x="161" y="318"/>
                  </a:lnTo>
                  <a:lnTo>
                    <a:pt x="159" y="309"/>
                  </a:lnTo>
                  <a:lnTo>
                    <a:pt x="159" y="302"/>
                  </a:lnTo>
                  <a:lnTo>
                    <a:pt x="157" y="290"/>
                  </a:lnTo>
                  <a:lnTo>
                    <a:pt x="157" y="280"/>
                  </a:lnTo>
                  <a:lnTo>
                    <a:pt x="157" y="273"/>
                  </a:lnTo>
                  <a:lnTo>
                    <a:pt x="157" y="264"/>
                  </a:lnTo>
                  <a:lnTo>
                    <a:pt x="154" y="254"/>
                  </a:lnTo>
                  <a:lnTo>
                    <a:pt x="152" y="247"/>
                  </a:lnTo>
                  <a:lnTo>
                    <a:pt x="149" y="238"/>
                  </a:lnTo>
                  <a:lnTo>
                    <a:pt x="149" y="228"/>
                  </a:lnTo>
                  <a:lnTo>
                    <a:pt x="147" y="221"/>
                  </a:lnTo>
                  <a:lnTo>
                    <a:pt x="145" y="211"/>
                  </a:lnTo>
                  <a:lnTo>
                    <a:pt x="145" y="204"/>
                  </a:lnTo>
                  <a:lnTo>
                    <a:pt x="142" y="197"/>
                  </a:lnTo>
                  <a:lnTo>
                    <a:pt x="140" y="188"/>
                  </a:lnTo>
                  <a:lnTo>
                    <a:pt x="138" y="181"/>
                  </a:lnTo>
                  <a:lnTo>
                    <a:pt x="135" y="173"/>
                  </a:lnTo>
                  <a:lnTo>
                    <a:pt x="135" y="166"/>
                  </a:lnTo>
                  <a:lnTo>
                    <a:pt x="133" y="159"/>
                  </a:lnTo>
                  <a:lnTo>
                    <a:pt x="133" y="152"/>
                  </a:lnTo>
                  <a:lnTo>
                    <a:pt x="128" y="145"/>
                  </a:lnTo>
                  <a:lnTo>
                    <a:pt x="128" y="140"/>
                  </a:lnTo>
                  <a:lnTo>
                    <a:pt x="126" y="133"/>
                  </a:lnTo>
                  <a:lnTo>
                    <a:pt x="121" y="126"/>
                  </a:lnTo>
                  <a:lnTo>
                    <a:pt x="119" y="119"/>
                  </a:lnTo>
                  <a:lnTo>
                    <a:pt x="116" y="114"/>
                  </a:lnTo>
                  <a:lnTo>
                    <a:pt x="114" y="107"/>
                  </a:lnTo>
                  <a:lnTo>
                    <a:pt x="111" y="102"/>
                  </a:lnTo>
                  <a:lnTo>
                    <a:pt x="109" y="95"/>
                  </a:lnTo>
                  <a:lnTo>
                    <a:pt x="107" y="90"/>
                  </a:lnTo>
                  <a:lnTo>
                    <a:pt x="102" y="86"/>
                  </a:lnTo>
                  <a:lnTo>
                    <a:pt x="100" y="81"/>
                  </a:lnTo>
                  <a:lnTo>
                    <a:pt x="95" y="74"/>
                  </a:lnTo>
                  <a:lnTo>
                    <a:pt x="93" y="71"/>
                  </a:lnTo>
                  <a:lnTo>
                    <a:pt x="85" y="60"/>
                  </a:lnTo>
                  <a:lnTo>
                    <a:pt x="78" y="52"/>
                  </a:lnTo>
                  <a:lnTo>
                    <a:pt x="71" y="43"/>
                  </a:lnTo>
                  <a:lnTo>
                    <a:pt x="62" y="36"/>
                  </a:lnTo>
                  <a:lnTo>
                    <a:pt x="52" y="31"/>
                  </a:lnTo>
                  <a:lnTo>
                    <a:pt x="43" y="24"/>
                  </a:lnTo>
                  <a:lnTo>
                    <a:pt x="38" y="22"/>
                  </a:lnTo>
                  <a:lnTo>
                    <a:pt x="33" y="19"/>
                  </a:lnTo>
                  <a:lnTo>
                    <a:pt x="26" y="17"/>
                  </a:lnTo>
                  <a:lnTo>
                    <a:pt x="21" y="14"/>
                  </a:lnTo>
                  <a:lnTo>
                    <a:pt x="17" y="12"/>
                  </a:lnTo>
                  <a:lnTo>
                    <a:pt x="12" y="12"/>
                  </a:lnTo>
                  <a:lnTo>
                    <a:pt x="5" y="10"/>
                  </a:lnTo>
                  <a:lnTo>
                    <a:pt x="0" y="10"/>
                  </a:lnTo>
                  <a:lnTo>
                    <a:pt x="7" y="7"/>
                  </a:lnTo>
                  <a:lnTo>
                    <a:pt x="9" y="5"/>
                  </a:lnTo>
                  <a:lnTo>
                    <a:pt x="14" y="5"/>
                  </a:lnTo>
                  <a:lnTo>
                    <a:pt x="19" y="3"/>
                  </a:lnTo>
                  <a:lnTo>
                    <a:pt x="26" y="3"/>
                  </a:lnTo>
                  <a:lnTo>
                    <a:pt x="31" y="3"/>
                  </a:lnTo>
                  <a:lnTo>
                    <a:pt x="38" y="3"/>
                  </a:lnTo>
                  <a:lnTo>
                    <a:pt x="45" y="0"/>
                  </a:lnTo>
                  <a:lnTo>
                    <a:pt x="55" y="0"/>
                  </a:lnTo>
                  <a:lnTo>
                    <a:pt x="62" y="0"/>
                  </a:lnTo>
                  <a:lnTo>
                    <a:pt x="69" y="0"/>
                  </a:lnTo>
                  <a:lnTo>
                    <a:pt x="78" y="0"/>
                  </a:lnTo>
                  <a:lnTo>
                    <a:pt x="88" y="3"/>
                  </a:lnTo>
                  <a:lnTo>
                    <a:pt x="97" y="3"/>
                  </a:lnTo>
                  <a:lnTo>
                    <a:pt x="104" y="5"/>
                  </a:lnTo>
                  <a:lnTo>
                    <a:pt x="114" y="7"/>
                  </a:lnTo>
                  <a:lnTo>
                    <a:pt x="126" y="10"/>
                  </a:lnTo>
                  <a:lnTo>
                    <a:pt x="133" y="12"/>
                  </a:lnTo>
                  <a:lnTo>
                    <a:pt x="142" y="17"/>
                  </a:lnTo>
                  <a:lnTo>
                    <a:pt x="152" y="22"/>
                  </a:lnTo>
                  <a:lnTo>
                    <a:pt x="161" y="29"/>
                  </a:lnTo>
                  <a:lnTo>
                    <a:pt x="168" y="36"/>
                  </a:lnTo>
                  <a:lnTo>
                    <a:pt x="178" y="41"/>
                  </a:lnTo>
                  <a:lnTo>
                    <a:pt x="185" y="50"/>
                  </a:lnTo>
                  <a:lnTo>
                    <a:pt x="195" y="60"/>
                  </a:lnTo>
                  <a:lnTo>
                    <a:pt x="197" y="64"/>
                  </a:lnTo>
                  <a:lnTo>
                    <a:pt x="202" y="69"/>
                  </a:lnTo>
                  <a:lnTo>
                    <a:pt x="204" y="76"/>
                  </a:lnTo>
                  <a:lnTo>
                    <a:pt x="206" y="83"/>
                  </a:lnTo>
                  <a:lnTo>
                    <a:pt x="211" y="88"/>
                  </a:lnTo>
                  <a:lnTo>
                    <a:pt x="214" y="93"/>
                  </a:lnTo>
                  <a:lnTo>
                    <a:pt x="218" y="100"/>
                  </a:lnTo>
                  <a:lnTo>
                    <a:pt x="221" y="109"/>
                  </a:lnTo>
                  <a:lnTo>
                    <a:pt x="223" y="114"/>
                  </a:lnTo>
                  <a:lnTo>
                    <a:pt x="225" y="121"/>
                  </a:lnTo>
                  <a:lnTo>
                    <a:pt x="230" y="131"/>
                  </a:lnTo>
                  <a:lnTo>
                    <a:pt x="230" y="138"/>
                  </a:lnTo>
                  <a:lnTo>
                    <a:pt x="235" y="145"/>
                  </a:lnTo>
                  <a:lnTo>
                    <a:pt x="237" y="154"/>
                  </a:lnTo>
                  <a:lnTo>
                    <a:pt x="240" y="164"/>
                  </a:lnTo>
                  <a:lnTo>
                    <a:pt x="244" y="173"/>
                  </a:lnTo>
                  <a:lnTo>
                    <a:pt x="247" y="181"/>
                  </a:lnTo>
                  <a:lnTo>
                    <a:pt x="249" y="190"/>
                  </a:lnTo>
                  <a:lnTo>
                    <a:pt x="254" y="202"/>
                  </a:lnTo>
                  <a:lnTo>
                    <a:pt x="256" y="211"/>
                  </a:lnTo>
                  <a:lnTo>
                    <a:pt x="259" y="221"/>
                  </a:lnTo>
                  <a:lnTo>
                    <a:pt x="263" y="230"/>
                  </a:lnTo>
                  <a:lnTo>
                    <a:pt x="266" y="240"/>
                  </a:lnTo>
                  <a:lnTo>
                    <a:pt x="271" y="252"/>
                  </a:lnTo>
                  <a:lnTo>
                    <a:pt x="273" y="261"/>
                  </a:lnTo>
                  <a:lnTo>
                    <a:pt x="275" y="271"/>
                  </a:lnTo>
                  <a:lnTo>
                    <a:pt x="278" y="283"/>
                  </a:lnTo>
                  <a:lnTo>
                    <a:pt x="282" y="294"/>
                  </a:lnTo>
                  <a:lnTo>
                    <a:pt x="285" y="304"/>
                  </a:lnTo>
                  <a:lnTo>
                    <a:pt x="287" y="313"/>
                  </a:lnTo>
                  <a:lnTo>
                    <a:pt x="292" y="325"/>
                  </a:lnTo>
                  <a:lnTo>
                    <a:pt x="294" y="335"/>
                  </a:lnTo>
                  <a:lnTo>
                    <a:pt x="299" y="347"/>
                  </a:lnTo>
                  <a:lnTo>
                    <a:pt x="301" y="356"/>
                  </a:lnTo>
                  <a:lnTo>
                    <a:pt x="304" y="368"/>
                  </a:lnTo>
                  <a:lnTo>
                    <a:pt x="308" y="378"/>
                  </a:lnTo>
                  <a:lnTo>
                    <a:pt x="311" y="389"/>
                  </a:lnTo>
                  <a:lnTo>
                    <a:pt x="316" y="399"/>
                  </a:lnTo>
                  <a:lnTo>
                    <a:pt x="318" y="411"/>
                  </a:lnTo>
                  <a:lnTo>
                    <a:pt x="323" y="420"/>
                  </a:lnTo>
                  <a:lnTo>
                    <a:pt x="325" y="430"/>
                  </a:lnTo>
                  <a:lnTo>
                    <a:pt x="327" y="442"/>
                  </a:lnTo>
                  <a:lnTo>
                    <a:pt x="330" y="449"/>
                  </a:lnTo>
                  <a:lnTo>
                    <a:pt x="335" y="461"/>
                  </a:lnTo>
                  <a:lnTo>
                    <a:pt x="337" y="468"/>
                  </a:lnTo>
                  <a:lnTo>
                    <a:pt x="339" y="480"/>
                  </a:lnTo>
                  <a:lnTo>
                    <a:pt x="344" y="489"/>
                  </a:lnTo>
                  <a:lnTo>
                    <a:pt x="346" y="496"/>
                  </a:lnTo>
                  <a:lnTo>
                    <a:pt x="349" y="506"/>
                  </a:lnTo>
                  <a:lnTo>
                    <a:pt x="351" y="513"/>
                  </a:lnTo>
                  <a:lnTo>
                    <a:pt x="356" y="522"/>
                  </a:lnTo>
                  <a:lnTo>
                    <a:pt x="358" y="529"/>
                  </a:lnTo>
                  <a:lnTo>
                    <a:pt x="361" y="539"/>
                  </a:lnTo>
                  <a:lnTo>
                    <a:pt x="363" y="546"/>
                  </a:lnTo>
                  <a:lnTo>
                    <a:pt x="368" y="553"/>
                  </a:lnTo>
                  <a:lnTo>
                    <a:pt x="370" y="560"/>
                  </a:lnTo>
                  <a:lnTo>
                    <a:pt x="373" y="565"/>
                  </a:lnTo>
                  <a:lnTo>
                    <a:pt x="375" y="572"/>
                  </a:lnTo>
                  <a:lnTo>
                    <a:pt x="377" y="579"/>
                  </a:lnTo>
                  <a:lnTo>
                    <a:pt x="380" y="584"/>
                  </a:lnTo>
                  <a:lnTo>
                    <a:pt x="382" y="589"/>
                  </a:lnTo>
                  <a:lnTo>
                    <a:pt x="384" y="593"/>
                  </a:lnTo>
                  <a:lnTo>
                    <a:pt x="387" y="598"/>
                  </a:lnTo>
                  <a:lnTo>
                    <a:pt x="389" y="603"/>
                  </a:lnTo>
                  <a:lnTo>
                    <a:pt x="394" y="610"/>
                  </a:lnTo>
                  <a:lnTo>
                    <a:pt x="396" y="612"/>
                  </a:lnTo>
                  <a:lnTo>
                    <a:pt x="401" y="617"/>
                  </a:lnTo>
                  <a:lnTo>
                    <a:pt x="406" y="617"/>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0" name="Freeform 26"/>
            <p:cNvSpPr>
              <a:spLocks/>
            </p:cNvSpPr>
            <p:nvPr/>
          </p:nvSpPr>
          <p:spPr bwMode="auto">
            <a:xfrm>
              <a:off x="1789579" y="2147378"/>
              <a:ext cx="25443" cy="73972"/>
            </a:xfrm>
            <a:custGeom>
              <a:avLst/>
              <a:gdLst>
                <a:gd name="T0" fmla="*/ 76 w 282"/>
                <a:gd name="T1" fmla="*/ 355 h 740"/>
                <a:gd name="T2" fmla="*/ 78 w 282"/>
                <a:gd name="T3" fmla="*/ 342 h 740"/>
                <a:gd name="T4" fmla="*/ 83 w 282"/>
                <a:gd name="T5" fmla="*/ 331 h 740"/>
                <a:gd name="T6" fmla="*/ 88 w 282"/>
                <a:gd name="T7" fmla="*/ 315 h 740"/>
                <a:gd name="T8" fmla="*/ 94 w 282"/>
                <a:gd name="T9" fmla="*/ 298 h 740"/>
                <a:gd name="T10" fmla="*/ 100 w 282"/>
                <a:gd name="T11" fmla="*/ 281 h 740"/>
                <a:gd name="T12" fmla="*/ 104 w 282"/>
                <a:gd name="T13" fmla="*/ 260 h 740"/>
                <a:gd name="T14" fmla="*/ 111 w 282"/>
                <a:gd name="T15" fmla="*/ 241 h 740"/>
                <a:gd name="T16" fmla="*/ 116 w 282"/>
                <a:gd name="T17" fmla="*/ 222 h 740"/>
                <a:gd name="T18" fmla="*/ 122 w 282"/>
                <a:gd name="T19" fmla="*/ 204 h 740"/>
                <a:gd name="T20" fmla="*/ 126 w 282"/>
                <a:gd name="T21" fmla="*/ 186 h 740"/>
                <a:gd name="T22" fmla="*/ 131 w 282"/>
                <a:gd name="T23" fmla="*/ 170 h 740"/>
                <a:gd name="T24" fmla="*/ 135 w 282"/>
                <a:gd name="T25" fmla="*/ 156 h 740"/>
                <a:gd name="T26" fmla="*/ 138 w 282"/>
                <a:gd name="T27" fmla="*/ 144 h 740"/>
                <a:gd name="T28" fmla="*/ 139 w 282"/>
                <a:gd name="T29" fmla="*/ 130 h 740"/>
                <a:gd name="T30" fmla="*/ 136 w 282"/>
                <a:gd name="T31" fmla="*/ 114 h 740"/>
                <a:gd name="T32" fmla="*/ 130 w 282"/>
                <a:gd name="T33" fmla="*/ 103 h 740"/>
                <a:gd name="T34" fmla="*/ 125 w 282"/>
                <a:gd name="T35" fmla="*/ 92 h 740"/>
                <a:gd name="T36" fmla="*/ 118 w 282"/>
                <a:gd name="T37" fmla="*/ 80 h 740"/>
                <a:gd name="T38" fmla="*/ 111 w 282"/>
                <a:gd name="T39" fmla="*/ 69 h 740"/>
                <a:gd name="T40" fmla="*/ 104 w 282"/>
                <a:gd name="T41" fmla="*/ 58 h 740"/>
                <a:gd name="T42" fmla="*/ 97 w 282"/>
                <a:gd name="T43" fmla="*/ 47 h 740"/>
                <a:gd name="T44" fmla="*/ 90 w 282"/>
                <a:gd name="T45" fmla="*/ 36 h 740"/>
                <a:gd name="T46" fmla="*/ 78 w 282"/>
                <a:gd name="T47" fmla="*/ 20 h 740"/>
                <a:gd name="T48" fmla="*/ 69 w 282"/>
                <a:gd name="T49" fmla="*/ 7 h 740"/>
                <a:gd name="T50" fmla="*/ 63 w 282"/>
                <a:gd name="T51" fmla="*/ 1 h 740"/>
                <a:gd name="T52" fmla="*/ 57 w 282"/>
                <a:gd name="T53" fmla="*/ 9 h 740"/>
                <a:gd name="T54" fmla="*/ 49 w 282"/>
                <a:gd name="T55" fmla="*/ 23 h 740"/>
                <a:gd name="T56" fmla="*/ 40 w 282"/>
                <a:gd name="T57" fmla="*/ 40 h 740"/>
                <a:gd name="T58" fmla="*/ 31 w 282"/>
                <a:gd name="T59" fmla="*/ 57 h 740"/>
                <a:gd name="T60" fmla="*/ 25 w 282"/>
                <a:gd name="T61" fmla="*/ 69 h 740"/>
                <a:gd name="T62" fmla="*/ 18 w 282"/>
                <a:gd name="T63" fmla="*/ 81 h 740"/>
                <a:gd name="T64" fmla="*/ 9 w 282"/>
                <a:gd name="T65" fmla="*/ 99 h 740"/>
                <a:gd name="T66" fmla="*/ 2 w 282"/>
                <a:gd name="T67" fmla="*/ 117 h 740"/>
                <a:gd name="T68" fmla="*/ 0 w 282"/>
                <a:gd name="T69" fmla="*/ 128 h 740"/>
                <a:gd name="T70" fmla="*/ 0 w 282"/>
                <a:gd name="T71" fmla="*/ 141 h 740"/>
                <a:gd name="T72" fmla="*/ 2 w 282"/>
                <a:gd name="T73" fmla="*/ 156 h 740"/>
                <a:gd name="T74" fmla="*/ 7 w 282"/>
                <a:gd name="T75" fmla="*/ 173 h 740"/>
                <a:gd name="T76" fmla="*/ 10 w 282"/>
                <a:gd name="T77" fmla="*/ 191 h 740"/>
                <a:gd name="T78" fmla="*/ 18 w 282"/>
                <a:gd name="T79" fmla="*/ 210 h 740"/>
                <a:gd name="T80" fmla="*/ 25 w 282"/>
                <a:gd name="T81" fmla="*/ 233 h 740"/>
                <a:gd name="T82" fmla="*/ 32 w 282"/>
                <a:gd name="T83" fmla="*/ 253 h 740"/>
                <a:gd name="T84" fmla="*/ 38 w 282"/>
                <a:gd name="T85" fmla="*/ 273 h 740"/>
                <a:gd name="T86" fmla="*/ 46 w 282"/>
                <a:gd name="T87" fmla="*/ 292 h 740"/>
                <a:gd name="T88" fmla="*/ 53 w 282"/>
                <a:gd name="T89" fmla="*/ 311 h 740"/>
                <a:gd name="T90" fmla="*/ 60 w 282"/>
                <a:gd name="T91" fmla="*/ 327 h 740"/>
                <a:gd name="T92" fmla="*/ 66 w 282"/>
                <a:gd name="T93" fmla="*/ 340 h 740"/>
                <a:gd name="T94" fmla="*/ 69 w 282"/>
                <a:gd name="T95" fmla="*/ 351 h 740"/>
                <a:gd name="T96" fmla="*/ 75 w 282"/>
                <a:gd name="T97" fmla="*/ 362 h 7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2" h="740">
                  <a:moveTo>
                    <a:pt x="152" y="740"/>
                  </a:moveTo>
                  <a:lnTo>
                    <a:pt x="152" y="735"/>
                  </a:lnTo>
                  <a:lnTo>
                    <a:pt x="152" y="731"/>
                  </a:lnTo>
                  <a:lnTo>
                    <a:pt x="154" y="724"/>
                  </a:lnTo>
                  <a:lnTo>
                    <a:pt x="159" y="716"/>
                  </a:lnTo>
                  <a:lnTo>
                    <a:pt x="159" y="709"/>
                  </a:lnTo>
                  <a:lnTo>
                    <a:pt x="159" y="705"/>
                  </a:lnTo>
                  <a:lnTo>
                    <a:pt x="159" y="697"/>
                  </a:lnTo>
                  <a:lnTo>
                    <a:pt x="164" y="693"/>
                  </a:lnTo>
                  <a:lnTo>
                    <a:pt x="164" y="688"/>
                  </a:lnTo>
                  <a:lnTo>
                    <a:pt x="166" y="681"/>
                  </a:lnTo>
                  <a:lnTo>
                    <a:pt x="169" y="674"/>
                  </a:lnTo>
                  <a:lnTo>
                    <a:pt x="171" y="667"/>
                  </a:lnTo>
                  <a:lnTo>
                    <a:pt x="173" y="657"/>
                  </a:lnTo>
                  <a:lnTo>
                    <a:pt x="176" y="650"/>
                  </a:lnTo>
                  <a:lnTo>
                    <a:pt x="178" y="643"/>
                  </a:lnTo>
                  <a:lnTo>
                    <a:pt x="180" y="636"/>
                  </a:lnTo>
                  <a:lnTo>
                    <a:pt x="185" y="624"/>
                  </a:lnTo>
                  <a:lnTo>
                    <a:pt x="185" y="617"/>
                  </a:lnTo>
                  <a:lnTo>
                    <a:pt x="190" y="607"/>
                  </a:lnTo>
                  <a:lnTo>
                    <a:pt x="192" y="600"/>
                  </a:lnTo>
                  <a:lnTo>
                    <a:pt x="195" y="588"/>
                  </a:lnTo>
                  <a:lnTo>
                    <a:pt x="197" y="581"/>
                  </a:lnTo>
                  <a:lnTo>
                    <a:pt x="202" y="572"/>
                  </a:lnTo>
                  <a:lnTo>
                    <a:pt x="204" y="562"/>
                  </a:lnTo>
                  <a:lnTo>
                    <a:pt x="207" y="550"/>
                  </a:lnTo>
                  <a:lnTo>
                    <a:pt x="209" y="543"/>
                  </a:lnTo>
                  <a:lnTo>
                    <a:pt x="211" y="531"/>
                  </a:lnTo>
                  <a:lnTo>
                    <a:pt x="216" y="524"/>
                  </a:lnTo>
                  <a:lnTo>
                    <a:pt x="218" y="512"/>
                  </a:lnTo>
                  <a:lnTo>
                    <a:pt x="221" y="500"/>
                  </a:lnTo>
                  <a:lnTo>
                    <a:pt x="225" y="491"/>
                  </a:lnTo>
                  <a:lnTo>
                    <a:pt x="228" y="481"/>
                  </a:lnTo>
                  <a:lnTo>
                    <a:pt x="230" y="472"/>
                  </a:lnTo>
                  <a:lnTo>
                    <a:pt x="233" y="463"/>
                  </a:lnTo>
                  <a:lnTo>
                    <a:pt x="235" y="453"/>
                  </a:lnTo>
                  <a:lnTo>
                    <a:pt x="240" y="444"/>
                  </a:lnTo>
                  <a:lnTo>
                    <a:pt x="242" y="432"/>
                  </a:lnTo>
                  <a:lnTo>
                    <a:pt x="244" y="425"/>
                  </a:lnTo>
                  <a:lnTo>
                    <a:pt x="247" y="415"/>
                  </a:lnTo>
                  <a:lnTo>
                    <a:pt x="249" y="406"/>
                  </a:lnTo>
                  <a:lnTo>
                    <a:pt x="252" y="396"/>
                  </a:lnTo>
                  <a:lnTo>
                    <a:pt x="256" y="387"/>
                  </a:lnTo>
                  <a:lnTo>
                    <a:pt x="256" y="379"/>
                  </a:lnTo>
                  <a:lnTo>
                    <a:pt x="261" y="372"/>
                  </a:lnTo>
                  <a:lnTo>
                    <a:pt x="261" y="363"/>
                  </a:lnTo>
                  <a:lnTo>
                    <a:pt x="263" y="356"/>
                  </a:lnTo>
                  <a:lnTo>
                    <a:pt x="266" y="346"/>
                  </a:lnTo>
                  <a:lnTo>
                    <a:pt x="268" y="339"/>
                  </a:lnTo>
                  <a:lnTo>
                    <a:pt x="271" y="332"/>
                  </a:lnTo>
                  <a:lnTo>
                    <a:pt x="273" y="325"/>
                  </a:lnTo>
                  <a:lnTo>
                    <a:pt x="273" y="318"/>
                  </a:lnTo>
                  <a:lnTo>
                    <a:pt x="275" y="311"/>
                  </a:lnTo>
                  <a:lnTo>
                    <a:pt x="278" y="306"/>
                  </a:lnTo>
                  <a:lnTo>
                    <a:pt x="278" y="299"/>
                  </a:lnTo>
                  <a:lnTo>
                    <a:pt x="280" y="294"/>
                  </a:lnTo>
                  <a:lnTo>
                    <a:pt x="280" y="289"/>
                  </a:lnTo>
                  <a:lnTo>
                    <a:pt x="282" y="280"/>
                  </a:lnTo>
                  <a:lnTo>
                    <a:pt x="282" y="275"/>
                  </a:lnTo>
                  <a:lnTo>
                    <a:pt x="282" y="266"/>
                  </a:lnTo>
                  <a:lnTo>
                    <a:pt x="282" y="261"/>
                  </a:lnTo>
                  <a:lnTo>
                    <a:pt x="280" y="251"/>
                  </a:lnTo>
                  <a:lnTo>
                    <a:pt x="278" y="242"/>
                  </a:lnTo>
                  <a:lnTo>
                    <a:pt x="275" y="232"/>
                  </a:lnTo>
                  <a:lnTo>
                    <a:pt x="271" y="223"/>
                  </a:lnTo>
                  <a:lnTo>
                    <a:pt x="268" y="218"/>
                  </a:lnTo>
                  <a:lnTo>
                    <a:pt x="266" y="213"/>
                  </a:lnTo>
                  <a:lnTo>
                    <a:pt x="263" y="209"/>
                  </a:lnTo>
                  <a:lnTo>
                    <a:pt x="261" y="204"/>
                  </a:lnTo>
                  <a:lnTo>
                    <a:pt x="259" y="197"/>
                  </a:lnTo>
                  <a:lnTo>
                    <a:pt x="256" y="192"/>
                  </a:lnTo>
                  <a:lnTo>
                    <a:pt x="254" y="187"/>
                  </a:lnTo>
                  <a:lnTo>
                    <a:pt x="249" y="180"/>
                  </a:lnTo>
                  <a:lnTo>
                    <a:pt x="247" y="175"/>
                  </a:lnTo>
                  <a:lnTo>
                    <a:pt x="244" y="168"/>
                  </a:lnTo>
                  <a:lnTo>
                    <a:pt x="240" y="164"/>
                  </a:lnTo>
                  <a:lnTo>
                    <a:pt x="237" y="156"/>
                  </a:lnTo>
                  <a:lnTo>
                    <a:pt x="233" y="152"/>
                  </a:lnTo>
                  <a:lnTo>
                    <a:pt x="230" y="145"/>
                  </a:lnTo>
                  <a:lnTo>
                    <a:pt x="225" y="140"/>
                  </a:lnTo>
                  <a:lnTo>
                    <a:pt x="223" y="135"/>
                  </a:lnTo>
                  <a:lnTo>
                    <a:pt x="218" y="128"/>
                  </a:lnTo>
                  <a:lnTo>
                    <a:pt x="216" y="123"/>
                  </a:lnTo>
                  <a:lnTo>
                    <a:pt x="211" y="118"/>
                  </a:lnTo>
                  <a:lnTo>
                    <a:pt x="209" y="111"/>
                  </a:lnTo>
                  <a:lnTo>
                    <a:pt x="204" y="107"/>
                  </a:lnTo>
                  <a:lnTo>
                    <a:pt x="202" y="99"/>
                  </a:lnTo>
                  <a:lnTo>
                    <a:pt x="197" y="95"/>
                  </a:lnTo>
                  <a:lnTo>
                    <a:pt x="195" y="90"/>
                  </a:lnTo>
                  <a:lnTo>
                    <a:pt x="190" y="83"/>
                  </a:lnTo>
                  <a:lnTo>
                    <a:pt x="185" y="78"/>
                  </a:lnTo>
                  <a:lnTo>
                    <a:pt x="183" y="73"/>
                  </a:lnTo>
                  <a:lnTo>
                    <a:pt x="180" y="69"/>
                  </a:lnTo>
                  <a:lnTo>
                    <a:pt x="173" y="59"/>
                  </a:lnTo>
                  <a:lnTo>
                    <a:pt x="166" y="50"/>
                  </a:lnTo>
                  <a:lnTo>
                    <a:pt x="159" y="40"/>
                  </a:lnTo>
                  <a:lnTo>
                    <a:pt x="154" y="33"/>
                  </a:lnTo>
                  <a:lnTo>
                    <a:pt x="150" y="24"/>
                  </a:lnTo>
                  <a:lnTo>
                    <a:pt x="145" y="19"/>
                  </a:lnTo>
                  <a:lnTo>
                    <a:pt x="140" y="14"/>
                  </a:lnTo>
                  <a:lnTo>
                    <a:pt x="135" y="9"/>
                  </a:lnTo>
                  <a:lnTo>
                    <a:pt x="131" y="2"/>
                  </a:lnTo>
                  <a:lnTo>
                    <a:pt x="131" y="0"/>
                  </a:lnTo>
                  <a:lnTo>
                    <a:pt x="128" y="2"/>
                  </a:lnTo>
                  <a:lnTo>
                    <a:pt x="126" y="7"/>
                  </a:lnTo>
                  <a:lnTo>
                    <a:pt x="123" y="9"/>
                  </a:lnTo>
                  <a:lnTo>
                    <a:pt x="119" y="14"/>
                  </a:lnTo>
                  <a:lnTo>
                    <a:pt x="116" y="19"/>
                  </a:lnTo>
                  <a:lnTo>
                    <a:pt x="112" y="26"/>
                  </a:lnTo>
                  <a:lnTo>
                    <a:pt x="109" y="31"/>
                  </a:lnTo>
                  <a:lnTo>
                    <a:pt x="104" y="40"/>
                  </a:lnTo>
                  <a:lnTo>
                    <a:pt x="100" y="47"/>
                  </a:lnTo>
                  <a:lnTo>
                    <a:pt x="95" y="54"/>
                  </a:lnTo>
                  <a:lnTo>
                    <a:pt x="90" y="64"/>
                  </a:lnTo>
                  <a:lnTo>
                    <a:pt x="85" y="71"/>
                  </a:lnTo>
                  <a:lnTo>
                    <a:pt x="81" y="81"/>
                  </a:lnTo>
                  <a:lnTo>
                    <a:pt x="76" y="92"/>
                  </a:lnTo>
                  <a:lnTo>
                    <a:pt x="71" y="99"/>
                  </a:lnTo>
                  <a:lnTo>
                    <a:pt x="64" y="111"/>
                  </a:lnTo>
                  <a:lnTo>
                    <a:pt x="62" y="116"/>
                  </a:lnTo>
                  <a:lnTo>
                    <a:pt x="59" y="118"/>
                  </a:lnTo>
                  <a:lnTo>
                    <a:pt x="57" y="126"/>
                  </a:lnTo>
                  <a:lnTo>
                    <a:pt x="55" y="130"/>
                  </a:lnTo>
                  <a:lnTo>
                    <a:pt x="50" y="140"/>
                  </a:lnTo>
                  <a:lnTo>
                    <a:pt x="43" y="152"/>
                  </a:lnTo>
                  <a:lnTo>
                    <a:pt x="40" y="156"/>
                  </a:lnTo>
                  <a:lnTo>
                    <a:pt x="38" y="161"/>
                  </a:lnTo>
                  <a:lnTo>
                    <a:pt x="36" y="166"/>
                  </a:lnTo>
                  <a:lnTo>
                    <a:pt x="33" y="173"/>
                  </a:lnTo>
                  <a:lnTo>
                    <a:pt x="29" y="183"/>
                  </a:lnTo>
                  <a:lnTo>
                    <a:pt x="24" y="192"/>
                  </a:lnTo>
                  <a:lnTo>
                    <a:pt x="19" y="202"/>
                  </a:lnTo>
                  <a:lnTo>
                    <a:pt x="17" y="213"/>
                  </a:lnTo>
                  <a:lnTo>
                    <a:pt x="12" y="220"/>
                  </a:lnTo>
                  <a:lnTo>
                    <a:pt x="10" y="232"/>
                  </a:lnTo>
                  <a:lnTo>
                    <a:pt x="5" y="239"/>
                  </a:lnTo>
                  <a:lnTo>
                    <a:pt x="5" y="249"/>
                  </a:lnTo>
                  <a:lnTo>
                    <a:pt x="2" y="251"/>
                  </a:lnTo>
                  <a:lnTo>
                    <a:pt x="0" y="256"/>
                  </a:lnTo>
                  <a:lnTo>
                    <a:pt x="0" y="261"/>
                  </a:lnTo>
                  <a:lnTo>
                    <a:pt x="0" y="268"/>
                  </a:lnTo>
                  <a:lnTo>
                    <a:pt x="0" y="273"/>
                  </a:lnTo>
                  <a:lnTo>
                    <a:pt x="0" y="280"/>
                  </a:lnTo>
                  <a:lnTo>
                    <a:pt x="0" y="287"/>
                  </a:lnTo>
                  <a:lnTo>
                    <a:pt x="2" y="294"/>
                  </a:lnTo>
                  <a:lnTo>
                    <a:pt x="2" y="301"/>
                  </a:lnTo>
                  <a:lnTo>
                    <a:pt x="5" y="308"/>
                  </a:lnTo>
                  <a:lnTo>
                    <a:pt x="5" y="318"/>
                  </a:lnTo>
                  <a:lnTo>
                    <a:pt x="7" y="325"/>
                  </a:lnTo>
                  <a:lnTo>
                    <a:pt x="10" y="334"/>
                  </a:lnTo>
                  <a:lnTo>
                    <a:pt x="10" y="342"/>
                  </a:lnTo>
                  <a:lnTo>
                    <a:pt x="14" y="353"/>
                  </a:lnTo>
                  <a:lnTo>
                    <a:pt x="17" y="363"/>
                  </a:lnTo>
                  <a:lnTo>
                    <a:pt x="17" y="370"/>
                  </a:lnTo>
                  <a:lnTo>
                    <a:pt x="19" y="382"/>
                  </a:lnTo>
                  <a:lnTo>
                    <a:pt x="21" y="389"/>
                  </a:lnTo>
                  <a:lnTo>
                    <a:pt x="26" y="401"/>
                  </a:lnTo>
                  <a:lnTo>
                    <a:pt x="29" y="410"/>
                  </a:lnTo>
                  <a:lnTo>
                    <a:pt x="33" y="422"/>
                  </a:lnTo>
                  <a:lnTo>
                    <a:pt x="36" y="429"/>
                  </a:lnTo>
                  <a:lnTo>
                    <a:pt x="38" y="441"/>
                  </a:lnTo>
                  <a:lnTo>
                    <a:pt x="40" y="453"/>
                  </a:lnTo>
                  <a:lnTo>
                    <a:pt x="45" y="463"/>
                  </a:lnTo>
                  <a:lnTo>
                    <a:pt x="50" y="474"/>
                  </a:lnTo>
                  <a:lnTo>
                    <a:pt x="52" y="484"/>
                  </a:lnTo>
                  <a:lnTo>
                    <a:pt x="55" y="496"/>
                  </a:lnTo>
                  <a:lnTo>
                    <a:pt x="59" y="505"/>
                  </a:lnTo>
                  <a:lnTo>
                    <a:pt x="64" y="515"/>
                  </a:lnTo>
                  <a:lnTo>
                    <a:pt x="66" y="527"/>
                  </a:lnTo>
                  <a:lnTo>
                    <a:pt x="71" y="536"/>
                  </a:lnTo>
                  <a:lnTo>
                    <a:pt x="74" y="548"/>
                  </a:lnTo>
                  <a:lnTo>
                    <a:pt x="78" y="557"/>
                  </a:lnTo>
                  <a:lnTo>
                    <a:pt x="83" y="567"/>
                  </a:lnTo>
                  <a:lnTo>
                    <a:pt x="85" y="576"/>
                  </a:lnTo>
                  <a:lnTo>
                    <a:pt x="88" y="586"/>
                  </a:lnTo>
                  <a:lnTo>
                    <a:pt x="93" y="595"/>
                  </a:lnTo>
                  <a:lnTo>
                    <a:pt x="97" y="605"/>
                  </a:lnTo>
                  <a:lnTo>
                    <a:pt x="100" y="614"/>
                  </a:lnTo>
                  <a:lnTo>
                    <a:pt x="104" y="624"/>
                  </a:lnTo>
                  <a:lnTo>
                    <a:pt x="107" y="633"/>
                  </a:lnTo>
                  <a:lnTo>
                    <a:pt x="112" y="643"/>
                  </a:lnTo>
                  <a:lnTo>
                    <a:pt x="112" y="650"/>
                  </a:lnTo>
                  <a:lnTo>
                    <a:pt x="116" y="657"/>
                  </a:lnTo>
                  <a:lnTo>
                    <a:pt x="121" y="667"/>
                  </a:lnTo>
                  <a:lnTo>
                    <a:pt x="123" y="674"/>
                  </a:lnTo>
                  <a:lnTo>
                    <a:pt x="126" y="681"/>
                  </a:lnTo>
                  <a:lnTo>
                    <a:pt x="128" y="688"/>
                  </a:lnTo>
                  <a:lnTo>
                    <a:pt x="133" y="693"/>
                  </a:lnTo>
                  <a:lnTo>
                    <a:pt x="135" y="700"/>
                  </a:lnTo>
                  <a:lnTo>
                    <a:pt x="135" y="705"/>
                  </a:lnTo>
                  <a:lnTo>
                    <a:pt x="138" y="712"/>
                  </a:lnTo>
                  <a:lnTo>
                    <a:pt x="140" y="716"/>
                  </a:lnTo>
                  <a:lnTo>
                    <a:pt x="142" y="721"/>
                  </a:lnTo>
                  <a:lnTo>
                    <a:pt x="147" y="728"/>
                  </a:lnTo>
                  <a:lnTo>
                    <a:pt x="150" y="735"/>
                  </a:lnTo>
                  <a:lnTo>
                    <a:pt x="152" y="738"/>
                  </a:lnTo>
                  <a:lnTo>
                    <a:pt x="152" y="740"/>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1" name="Freeform 27"/>
            <p:cNvSpPr>
              <a:spLocks/>
            </p:cNvSpPr>
            <p:nvPr/>
          </p:nvSpPr>
          <p:spPr bwMode="auto">
            <a:xfrm>
              <a:off x="1778780" y="2251305"/>
              <a:ext cx="19952" cy="14672"/>
            </a:xfrm>
            <a:custGeom>
              <a:avLst/>
              <a:gdLst>
                <a:gd name="T0" fmla="*/ 20 w 223"/>
                <a:gd name="T1" fmla="*/ 0 h 147"/>
                <a:gd name="T2" fmla="*/ 109 w 223"/>
                <a:gd name="T3" fmla="*/ 53 h 147"/>
                <a:gd name="T4" fmla="*/ 86 w 223"/>
                <a:gd name="T5" fmla="*/ 72 h 147"/>
                <a:gd name="T6" fmla="*/ 85 w 223"/>
                <a:gd name="T7" fmla="*/ 72 h 147"/>
                <a:gd name="T8" fmla="*/ 82 w 223"/>
                <a:gd name="T9" fmla="*/ 71 h 147"/>
                <a:gd name="T10" fmla="*/ 80 w 223"/>
                <a:gd name="T11" fmla="*/ 70 h 147"/>
                <a:gd name="T12" fmla="*/ 77 w 223"/>
                <a:gd name="T13" fmla="*/ 69 h 147"/>
                <a:gd name="T14" fmla="*/ 74 w 223"/>
                <a:gd name="T15" fmla="*/ 66 h 147"/>
                <a:gd name="T16" fmla="*/ 72 w 223"/>
                <a:gd name="T17" fmla="*/ 66 h 147"/>
                <a:gd name="T18" fmla="*/ 68 w 223"/>
                <a:gd name="T19" fmla="*/ 65 h 147"/>
                <a:gd name="T20" fmla="*/ 67 w 223"/>
                <a:gd name="T21" fmla="*/ 64 h 147"/>
                <a:gd name="T22" fmla="*/ 64 w 223"/>
                <a:gd name="T23" fmla="*/ 63 h 147"/>
                <a:gd name="T24" fmla="*/ 60 w 223"/>
                <a:gd name="T25" fmla="*/ 62 h 147"/>
                <a:gd name="T26" fmla="*/ 58 w 223"/>
                <a:gd name="T27" fmla="*/ 59 h 147"/>
                <a:gd name="T28" fmla="*/ 56 w 223"/>
                <a:gd name="T29" fmla="*/ 58 h 147"/>
                <a:gd name="T30" fmla="*/ 51 w 223"/>
                <a:gd name="T31" fmla="*/ 57 h 147"/>
                <a:gd name="T32" fmla="*/ 49 w 223"/>
                <a:gd name="T33" fmla="*/ 56 h 147"/>
                <a:gd name="T34" fmla="*/ 44 w 223"/>
                <a:gd name="T35" fmla="*/ 55 h 147"/>
                <a:gd name="T36" fmla="*/ 42 w 223"/>
                <a:gd name="T37" fmla="*/ 53 h 147"/>
                <a:gd name="T38" fmla="*/ 38 w 223"/>
                <a:gd name="T39" fmla="*/ 52 h 147"/>
                <a:gd name="T40" fmla="*/ 36 w 223"/>
                <a:gd name="T41" fmla="*/ 50 h 147"/>
                <a:gd name="T42" fmla="*/ 32 w 223"/>
                <a:gd name="T43" fmla="*/ 49 h 147"/>
                <a:gd name="T44" fmla="*/ 30 w 223"/>
                <a:gd name="T45" fmla="*/ 48 h 147"/>
                <a:gd name="T46" fmla="*/ 27 w 223"/>
                <a:gd name="T47" fmla="*/ 47 h 147"/>
                <a:gd name="T48" fmla="*/ 23 w 223"/>
                <a:gd name="T49" fmla="*/ 44 h 147"/>
                <a:gd name="T50" fmla="*/ 21 w 223"/>
                <a:gd name="T51" fmla="*/ 43 h 147"/>
                <a:gd name="T52" fmla="*/ 19 w 223"/>
                <a:gd name="T53" fmla="*/ 42 h 147"/>
                <a:gd name="T54" fmla="*/ 13 w 223"/>
                <a:gd name="T55" fmla="*/ 40 h 147"/>
                <a:gd name="T56" fmla="*/ 9 w 223"/>
                <a:gd name="T57" fmla="*/ 38 h 147"/>
                <a:gd name="T58" fmla="*/ 0 w 223"/>
                <a:gd name="T59" fmla="*/ 30 h 147"/>
                <a:gd name="T60" fmla="*/ 20 w 223"/>
                <a:gd name="T61" fmla="*/ 0 h 147"/>
                <a:gd name="T62" fmla="*/ 20 w 223"/>
                <a:gd name="T63" fmla="*/ 0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3" h="147">
                  <a:moveTo>
                    <a:pt x="40" y="0"/>
                  </a:moveTo>
                  <a:lnTo>
                    <a:pt x="223" y="109"/>
                  </a:lnTo>
                  <a:lnTo>
                    <a:pt x="176" y="147"/>
                  </a:lnTo>
                  <a:lnTo>
                    <a:pt x="173" y="147"/>
                  </a:lnTo>
                  <a:lnTo>
                    <a:pt x="168" y="145"/>
                  </a:lnTo>
                  <a:lnTo>
                    <a:pt x="164" y="142"/>
                  </a:lnTo>
                  <a:lnTo>
                    <a:pt x="157" y="140"/>
                  </a:lnTo>
                  <a:lnTo>
                    <a:pt x="152" y="135"/>
                  </a:lnTo>
                  <a:lnTo>
                    <a:pt x="147" y="135"/>
                  </a:lnTo>
                  <a:lnTo>
                    <a:pt x="140" y="133"/>
                  </a:lnTo>
                  <a:lnTo>
                    <a:pt x="138" y="131"/>
                  </a:lnTo>
                  <a:lnTo>
                    <a:pt x="131" y="128"/>
                  </a:lnTo>
                  <a:lnTo>
                    <a:pt x="123" y="126"/>
                  </a:lnTo>
                  <a:lnTo>
                    <a:pt x="119" y="121"/>
                  </a:lnTo>
                  <a:lnTo>
                    <a:pt x="114" y="119"/>
                  </a:lnTo>
                  <a:lnTo>
                    <a:pt x="104" y="116"/>
                  </a:lnTo>
                  <a:lnTo>
                    <a:pt x="100" y="114"/>
                  </a:lnTo>
                  <a:lnTo>
                    <a:pt x="90" y="112"/>
                  </a:lnTo>
                  <a:lnTo>
                    <a:pt x="85" y="109"/>
                  </a:lnTo>
                  <a:lnTo>
                    <a:pt x="78" y="107"/>
                  </a:lnTo>
                  <a:lnTo>
                    <a:pt x="74" y="102"/>
                  </a:lnTo>
                  <a:lnTo>
                    <a:pt x="66" y="100"/>
                  </a:lnTo>
                  <a:lnTo>
                    <a:pt x="62" y="97"/>
                  </a:lnTo>
                  <a:lnTo>
                    <a:pt x="55" y="95"/>
                  </a:lnTo>
                  <a:lnTo>
                    <a:pt x="47" y="90"/>
                  </a:lnTo>
                  <a:lnTo>
                    <a:pt x="43" y="88"/>
                  </a:lnTo>
                  <a:lnTo>
                    <a:pt x="38" y="86"/>
                  </a:lnTo>
                  <a:lnTo>
                    <a:pt x="26" y="81"/>
                  </a:lnTo>
                  <a:lnTo>
                    <a:pt x="19" y="78"/>
                  </a:lnTo>
                  <a:lnTo>
                    <a:pt x="0" y="62"/>
                  </a:lnTo>
                  <a:lnTo>
                    <a:pt x="40" y="0"/>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2" name="Freeform 28"/>
            <p:cNvSpPr>
              <a:spLocks/>
            </p:cNvSpPr>
            <p:nvPr/>
          </p:nvSpPr>
          <p:spPr bwMode="auto">
            <a:xfrm>
              <a:off x="1800745" y="2294710"/>
              <a:ext cx="13545" cy="15080"/>
            </a:xfrm>
            <a:custGeom>
              <a:avLst/>
              <a:gdLst>
                <a:gd name="T0" fmla="*/ 41 w 152"/>
                <a:gd name="T1" fmla="*/ 74 h 150"/>
                <a:gd name="T2" fmla="*/ 48 w 152"/>
                <a:gd name="T3" fmla="*/ 72 h 150"/>
                <a:gd name="T4" fmla="*/ 54 w 152"/>
                <a:gd name="T5" fmla="*/ 68 h 150"/>
                <a:gd name="T6" fmla="*/ 60 w 152"/>
                <a:gd name="T7" fmla="*/ 65 h 150"/>
                <a:gd name="T8" fmla="*/ 65 w 152"/>
                <a:gd name="T9" fmla="*/ 60 h 150"/>
                <a:gd name="T10" fmla="*/ 68 w 152"/>
                <a:gd name="T11" fmla="*/ 54 h 150"/>
                <a:gd name="T12" fmla="*/ 72 w 152"/>
                <a:gd name="T13" fmla="*/ 47 h 150"/>
                <a:gd name="T14" fmla="*/ 73 w 152"/>
                <a:gd name="T15" fmla="*/ 40 h 150"/>
                <a:gd name="T16" fmla="*/ 73 w 152"/>
                <a:gd name="T17" fmla="*/ 32 h 150"/>
                <a:gd name="T18" fmla="*/ 72 w 152"/>
                <a:gd name="T19" fmla="*/ 25 h 150"/>
                <a:gd name="T20" fmla="*/ 68 w 152"/>
                <a:gd name="T21" fmla="*/ 18 h 150"/>
                <a:gd name="T22" fmla="*/ 65 w 152"/>
                <a:gd name="T23" fmla="*/ 13 h 150"/>
                <a:gd name="T24" fmla="*/ 60 w 152"/>
                <a:gd name="T25" fmla="*/ 7 h 150"/>
                <a:gd name="T26" fmla="*/ 54 w 152"/>
                <a:gd name="T27" fmla="*/ 3 h 150"/>
                <a:gd name="T28" fmla="*/ 48 w 152"/>
                <a:gd name="T29" fmla="*/ 0 h 150"/>
                <a:gd name="T30" fmla="*/ 41 w 152"/>
                <a:gd name="T31" fmla="*/ 0 h 150"/>
                <a:gd name="T32" fmla="*/ 34 w 152"/>
                <a:gd name="T33" fmla="*/ 0 h 150"/>
                <a:gd name="T34" fmla="*/ 26 w 152"/>
                <a:gd name="T35" fmla="*/ 0 h 150"/>
                <a:gd name="T36" fmla="*/ 19 w 152"/>
                <a:gd name="T37" fmla="*/ 3 h 150"/>
                <a:gd name="T38" fmla="*/ 14 w 152"/>
                <a:gd name="T39" fmla="*/ 7 h 150"/>
                <a:gd name="T40" fmla="*/ 8 w 152"/>
                <a:gd name="T41" fmla="*/ 13 h 150"/>
                <a:gd name="T42" fmla="*/ 5 w 152"/>
                <a:gd name="T43" fmla="*/ 18 h 150"/>
                <a:gd name="T44" fmla="*/ 1 w 152"/>
                <a:gd name="T45" fmla="*/ 25 h 150"/>
                <a:gd name="T46" fmla="*/ 0 w 152"/>
                <a:gd name="T47" fmla="*/ 32 h 150"/>
                <a:gd name="T48" fmla="*/ 0 w 152"/>
                <a:gd name="T49" fmla="*/ 40 h 150"/>
                <a:gd name="T50" fmla="*/ 1 w 152"/>
                <a:gd name="T51" fmla="*/ 47 h 150"/>
                <a:gd name="T52" fmla="*/ 5 w 152"/>
                <a:gd name="T53" fmla="*/ 54 h 150"/>
                <a:gd name="T54" fmla="*/ 8 w 152"/>
                <a:gd name="T55" fmla="*/ 60 h 150"/>
                <a:gd name="T56" fmla="*/ 14 w 152"/>
                <a:gd name="T57" fmla="*/ 65 h 150"/>
                <a:gd name="T58" fmla="*/ 19 w 152"/>
                <a:gd name="T59" fmla="*/ 68 h 150"/>
                <a:gd name="T60" fmla="*/ 26 w 152"/>
                <a:gd name="T61" fmla="*/ 72 h 150"/>
                <a:gd name="T62" fmla="*/ 34 w 152"/>
                <a:gd name="T63" fmla="*/ 74 h 150"/>
                <a:gd name="T64" fmla="*/ 37 w 152"/>
                <a:gd name="T65" fmla="*/ 74 h 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2" h="150">
                  <a:moveTo>
                    <a:pt x="76" y="150"/>
                  </a:moveTo>
                  <a:lnTo>
                    <a:pt x="84" y="150"/>
                  </a:lnTo>
                  <a:lnTo>
                    <a:pt x="91" y="147"/>
                  </a:lnTo>
                  <a:lnTo>
                    <a:pt x="98" y="145"/>
                  </a:lnTo>
                  <a:lnTo>
                    <a:pt x="105" y="143"/>
                  </a:lnTo>
                  <a:lnTo>
                    <a:pt x="110" y="138"/>
                  </a:lnTo>
                  <a:lnTo>
                    <a:pt x="117" y="136"/>
                  </a:lnTo>
                  <a:lnTo>
                    <a:pt x="124" y="131"/>
                  </a:lnTo>
                  <a:lnTo>
                    <a:pt x="129" y="128"/>
                  </a:lnTo>
                  <a:lnTo>
                    <a:pt x="133" y="121"/>
                  </a:lnTo>
                  <a:lnTo>
                    <a:pt x="138" y="117"/>
                  </a:lnTo>
                  <a:lnTo>
                    <a:pt x="140" y="109"/>
                  </a:lnTo>
                  <a:lnTo>
                    <a:pt x="145" y="105"/>
                  </a:lnTo>
                  <a:lnTo>
                    <a:pt x="148" y="95"/>
                  </a:lnTo>
                  <a:lnTo>
                    <a:pt x="150" y="88"/>
                  </a:lnTo>
                  <a:lnTo>
                    <a:pt x="150" y="81"/>
                  </a:lnTo>
                  <a:lnTo>
                    <a:pt x="152" y="74"/>
                  </a:lnTo>
                  <a:lnTo>
                    <a:pt x="150" y="64"/>
                  </a:lnTo>
                  <a:lnTo>
                    <a:pt x="150" y="60"/>
                  </a:lnTo>
                  <a:lnTo>
                    <a:pt x="148" y="50"/>
                  </a:lnTo>
                  <a:lnTo>
                    <a:pt x="145" y="45"/>
                  </a:lnTo>
                  <a:lnTo>
                    <a:pt x="140" y="36"/>
                  </a:lnTo>
                  <a:lnTo>
                    <a:pt x="138" y="31"/>
                  </a:lnTo>
                  <a:lnTo>
                    <a:pt x="133" y="26"/>
                  </a:lnTo>
                  <a:lnTo>
                    <a:pt x="129" y="22"/>
                  </a:lnTo>
                  <a:lnTo>
                    <a:pt x="124" y="15"/>
                  </a:lnTo>
                  <a:lnTo>
                    <a:pt x="117" y="12"/>
                  </a:lnTo>
                  <a:lnTo>
                    <a:pt x="110" y="7"/>
                  </a:lnTo>
                  <a:lnTo>
                    <a:pt x="105" y="5"/>
                  </a:lnTo>
                  <a:lnTo>
                    <a:pt x="98" y="0"/>
                  </a:lnTo>
                  <a:lnTo>
                    <a:pt x="91" y="0"/>
                  </a:lnTo>
                  <a:lnTo>
                    <a:pt x="84" y="0"/>
                  </a:lnTo>
                  <a:lnTo>
                    <a:pt x="76" y="0"/>
                  </a:lnTo>
                  <a:lnTo>
                    <a:pt x="69" y="0"/>
                  </a:lnTo>
                  <a:lnTo>
                    <a:pt x="60" y="0"/>
                  </a:lnTo>
                  <a:lnTo>
                    <a:pt x="53" y="0"/>
                  </a:lnTo>
                  <a:lnTo>
                    <a:pt x="46" y="5"/>
                  </a:lnTo>
                  <a:lnTo>
                    <a:pt x="38" y="7"/>
                  </a:lnTo>
                  <a:lnTo>
                    <a:pt x="34" y="12"/>
                  </a:lnTo>
                  <a:lnTo>
                    <a:pt x="29" y="15"/>
                  </a:lnTo>
                  <a:lnTo>
                    <a:pt x="24" y="22"/>
                  </a:lnTo>
                  <a:lnTo>
                    <a:pt x="17" y="26"/>
                  </a:lnTo>
                  <a:lnTo>
                    <a:pt x="12" y="31"/>
                  </a:lnTo>
                  <a:lnTo>
                    <a:pt x="10" y="36"/>
                  </a:lnTo>
                  <a:lnTo>
                    <a:pt x="5" y="45"/>
                  </a:lnTo>
                  <a:lnTo>
                    <a:pt x="3" y="50"/>
                  </a:lnTo>
                  <a:lnTo>
                    <a:pt x="3" y="60"/>
                  </a:lnTo>
                  <a:lnTo>
                    <a:pt x="0" y="64"/>
                  </a:lnTo>
                  <a:lnTo>
                    <a:pt x="0" y="74"/>
                  </a:lnTo>
                  <a:lnTo>
                    <a:pt x="0" y="81"/>
                  </a:lnTo>
                  <a:lnTo>
                    <a:pt x="3" y="88"/>
                  </a:lnTo>
                  <a:lnTo>
                    <a:pt x="3" y="95"/>
                  </a:lnTo>
                  <a:lnTo>
                    <a:pt x="5" y="105"/>
                  </a:lnTo>
                  <a:lnTo>
                    <a:pt x="10" y="109"/>
                  </a:lnTo>
                  <a:lnTo>
                    <a:pt x="12" y="117"/>
                  </a:lnTo>
                  <a:lnTo>
                    <a:pt x="17" y="121"/>
                  </a:lnTo>
                  <a:lnTo>
                    <a:pt x="24" y="128"/>
                  </a:lnTo>
                  <a:lnTo>
                    <a:pt x="29" y="131"/>
                  </a:lnTo>
                  <a:lnTo>
                    <a:pt x="34" y="136"/>
                  </a:lnTo>
                  <a:lnTo>
                    <a:pt x="38" y="138"/>
                  </a:lnTo>
                  <a:lnTo>
                    <a:pt x="46" y="143"/>
                  </a:lnTo>
                  <a:lnTo>
                    <a:pt x="53" y="145"/>
                  </a:lnTo>
                  <a:lnTo>
                    <a:pt x="60" y="147"/>
                  </a:lnTo>
                  <a:lnTo>
                    <a:pt x="69" y="150"/>
                  </a:lnTo>
                  <a:lnTo>
                    <a:pt x="76" y="150"/>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3" name="Freeform 29"/>
            <p:cNvSpPr>
              <a:spLocks/>
            </p:cNvSpPr>
            <p:nvPr/>
          </p:nvSpPr>
          <p:spPr bwMode="auto">
            <a:xfrm>
              <a:off x="1796169" y="2237856"/>
              <a:ext cx="13545" cy="14876"/>
            </a:xfrm>
            <a:custGeom>
              <a:avLst/>
              <a:gdLst>
                <a:gd name="T0" fmla="*/ 41 w 149"/>
                <a:gd name="T1" fmla="*/ 73 h 149"/>
                <a:gd name="T2" fmla="*/ 47 w 149"/>
                <a:gd name="T3" fmla="*/ 71 h 149"/>
                <a:gd name="T4" fmla="*/ 54 w 149"/>
                <a:gd name="T5" fmla="*/ 69 h 149"/>
                <a:gd name="T6" fmla="*/ 60 w 149"/>
                <a:gd name="T7" fmla="*/ 64 h 149"/>
                <a:gd name="T8" fmla="*/ 66 w 149"/>
                <a:gd name="T9" fmla="*/ 59 h 149"/>
                <a:gd name="T10" fmla="*/ 70 w 149"/>
                <a:gd name="T11" fmla="*/ 53 h 149"/>
                <a:gd name="T12" fmla="*/ 72 w 149"/>
                <a:gd name="T13" fmla="*/ 47 h 149"/>
                <a:gd name="T14" fmla="*/ 74 w 149"/>
                <a:gd name="T15" fmla="*/ 40 h 149"/>
                <a:gd name="T16" fmla="*/ 74 w 149"/>
                <a:gd name="T17" fmla="*/ 32 h 149"/>
                <a:gd name="T18" fmla="*/ 72 w 149"/>
                <a:gd name="T19" fmla="*/ 25 h 149"/>
                <a:gd name="T20" fmla="*/ 70 w 149"/>
                <a:gd name="T21" fmla="*/ 19 h 149"/>
                <a:gd name="T22" fmla="*/ 66 w 149"/>
                <a:gd name="T23" fmla="*/ 13 h 149"/>
                <a:gd name="T24" fmla="*/ 60 w 149"/>
                <a:gd name="T25" fmla="*/ 7 h 149"/>
                <a:gd name="T26" fmla="*/ 54 w 149"/>
                <a:gd name="T27" fmla="*/ 3 h 149"/>
                <a:gd name="T28" fmla="*/ 47 w 149"/>
                <a:gd name="T29" fmla="*/ 1 h 149"/>
                <a:gd name="T30" fmla="*/ 41 w 149"/>
                <a:gd name="T31" fmla="*/ 0 h 149"/>
                <a:gd name="T32" fmla="*/ 33 w 149"/>
                <a:gd name="T33" fmla="*/ 0 h 149"/>
                <a:gd name="T34" fmla="*/ 26 w 149"/>
                <a:gd name="T35" fmla="*/ 1 h 149"/>
                <a:gd name="T36" fmla="*/ 19 w 149"/>
                <a:gd name="T37" fmla="*/ 3 h 149"/>
                <a:gd name="T38" fmla="*/ 13 w 149"/>
                <a:gd name="T39" fmla="*/ 7 h 149"/>
                <a:gd name="T40" fmla="*/ 7 w 149"/>
                <a:gd name="T41" fmla="*/ 13 h 149"/>
                <a:gd name="T42" fmla="*/ 4 w 149"/>
                <a:gd name="T43" fmla="*/ 19 h 149"/>
                <a:gd name="T44" fmla="*/ 1 w 149"/>
                <a:gd name="T45" fmla="*/ 25 h 149"/>
                <a:gd name="T46" fmla="*/ 0 w 149"/>
                <a:gd name="T47" fmla="*/ 32 h 149"/>
                <a:gd name="T48" fmla="*/ 0 w 149"/>
                <a:gd name="T49" fmla="*/ 40 h 149"/>
                <a:gd name="T50" fmla="*/ 1 w 149"/>
                <a:gd name="T51" fmla="*/ 47 h 149"/>
                <a:gd name="T52" fmla="*/ 4 w 149"/>
                <a:gd name="T53" fmla="*/ 53 h 149"/>
                <a:gd name="T54" fmla="*/ 7 w 149"/>
                <a:gd name="T55" fmla="*/ 59 h 149"/>
                <a:gd name="T56" fmla="*/ 13 w 149"/>
                <a:gd name="T57" fmla="*/ 64 h 149"/>
                <a:gd name="T58" fmla="*/ 19 w 149"/>
                <a:gd name="T59" fmla="*/ 69 h 149"/>
                <a:gd name="T60" fmla="*/ 26 w 149"/>
                <a:gd name="T61" fmla="*/ 71 h 149"/>
                <a:gd name="T62" fmla="*/ 33 w 149"/>
                <a:gd name="T63" fmla="*/ 73 h 149"/>
                <a:gd name="T64" fmla="*/ 38 w 149"/>
                <a:gd name="T65" fmla="*/ 73 h 1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9" h="149">
                  <a:moveTo>
                    <a:pt x="76" y="149"/>
                  </a:moveTo>
                  <a:lnTo>
                    <a:pt x="83" y="149"/>
                  </a:lnTo>
                  <a:lnTo>
                    <a:pt x="90" y="147"/>
                  </a:lnTo>
                  <a:lnTo>
                    <a:pt x="95" y="145"/>
                  </a:lnTo>
                  <a:lnTo>
                    <a:pt x="104" y="142"/>
                  </a:lnTo>
                  <a:lnTo>
                    <a:pt x="109" y="140"/>
                  </a:lnTo>
                  <a:lnTo>
                    <a:pt x="116" y="135"/>
                  </a:lnTo>
                  <a:lnTo>
                    <a:pt x="121" y="130"/>
                  </a:lnTo>
                  <a:lnTo>
                    <a:pt x="128" y="128"/>
                  </a:lnTo>
                  <a:lnTo>
                    <a:pt x="133" y="121"/>
                  </a:lnTo>
                  <a:lnTo>
                    <a:pt x="135" y="116"/>
                  </a:lnTo>
                  <a:lnTo>
                    <a:pt x="140" y="109"/>
                  </a:lnTo>
                  <a:lnTo>
                    <a:pt x="142" y="102"/>
                  </a:lnTo>
                  <a:lnTo>
                    <a:pt x="144" y="95"/>
                  </a:lnTo>
                  <a:lnTo>
                    <a:pt x="147" y="88"/>
                  </a:lnTo>
                  <a:lnTo>
                    <a:pt x="149" y="81"/>
                  </a:lnTo>
                  <a:lnTo>
                    <a:pt x="149" y="76"/>
                  </a:lnTo>
                  <a:lnTo>
                    <a:pt x="149" y="66"/>
                  </a:lnTo>
                  <a:lnTo>
                    <a:pt x="147" y="59"/>
                  </a:lnTo>
                  <a:lnTo>
                    <a:pt x="144" y="52"/>
                  </a:lnTo>
                  <a:lnTo>
                    <a:pt x="142" y="45"/>
                  </a:lnTo>
                  <a:lnTo>
                    <a:pt x="140" y="38"/>
                  </a:lnTo>
                  <a:lnTo>
                    <a:pt x="135" y="31"/>
                  </a:lnTo>
                  <a:lnTo>
                    <a:pt x="133" y="26"/>
                  </a:lnTo>
                  <a:lnTo>
                    <a:pt x="128" y="21"/>
                  </a:lnTo>
                  <a:lnTo>
                    <a:pt x="121" y="14"/>
                  </a:lnTo>
                  <a:lnTo>
                    <a:pt x="116" y="12"/>
                  </a:lnTo>
                  <a:lnTo>
                    <a:pt x="109" y="7"/>
                  </a:lnTo>
                  <a:lnTo>
                    <a:pt x="104" y="5"/>
                  </a:lnTo>
                  <a:lnTo>
                    <a:pt x="95" y="2"/>
                  </a:lnTo>
                  <a:lnTo>
                    <a:pt x="90" y="0"/>
                  </a:lnTo>
                  <a:lnTo>
                    <a:pt x="83" y="0"/>
                  </a:lnTo>
                  <a:lnTo>
                    <a:pt x="76" y="0"/>
                  </a:lnTo>
                  <a:lnTo>
                    <a:pt x="66" y="0"/>
                  </a:lnTo>
                  <a:lnTo>
                    <a:pt x="59" y="0"/>
                  </a:lnTo>
                  <a:lnTo>
                    <a:pt x="52" y="2"/>
                  </a:lnTo>
                  <a:lnTo>
                    <a:pt x="45" y="5"/>
                  </a:lnTo>
                  <a:lnTo>
                    <a:pt x="38" y="7"/>
                  </a:lnTo>
                  <a:lnTo>
                    <a:pt x="33" y="12"/>
                  </a:lnTo>
                  <a:lnTo>
                    <a:pt x="26" y="14"/>
                  </a:lnTo>
                  <a:lnTo>
                    <a:pt x="21" y="21"/>
                  </a:lnTo>
                  <a:lnTo>
                    <a:pt x="14" y="26"/>
                  </a:lnTo>
                  <a:lnTo>
                    <a:pt x="11" y="31"/>
                  </a:lnTo>
                  <a:lnTo>
                    <a:pt x="9" y="38"/>
                  </a:lnTo>
                  <a:lnTo>
                    <a:pt x="4" y="45"/>
                  </a:lnTo>
                  <a:lnTo>
                    <a:pt x="2" y="52"/>
                  </a:lnTo>
                  <a:lnTo>
                    <a:pt x="0" y="59"/>
                  </a:lnTo>
                  <a:lnTo>
                    <a:pt x="0" y="66"/>
                  </a:lnTo>
                  <a:lnTo>
                    <a:pt x="0" y="76"/>
                  </a:lnTo>
                  <a:lnTo>
                    <a:pt x="0" y="81"/>
                  </a:lnTo>
                  <a:lnTo>
                    <a:pt x="0" y="88"/>
                  </a:lnTo>
                  <a:lnTo>
                    <a:pt x="2" y="95"/>
                  </a:lnTo>
                  <a:lnTo>
                    <a:pt x="4" y="102"/>
                  </a:lnTo>
                  <a:lnTo>
                    <a:pt x="9" y="109"/>
                  </a:lnTo>
                  <a:lnTo>
                    <a:pt x="11" y="116"/>
                  </a:lnTo>
                  <a:lnTo>
                    <a:pt x="14" y="121"/>
                  </a:lnTo>
                  <a:lnTo>
                    <a:pt x="21" y="128"/>
                  </a:lnTo>
                  <a:lnTo>
                    <a:pt x="26" y="130"/>
                  </a:lnTo>
                  <a:lnTo>
                    <a:pt x="33" y="135"/>
                  </a:lnTo>
                  <a:lnTo>
                    <a:pt x="38" y="140"/>
                  </a:lnTo>
                  <a:lnTo>
                    <a:pt x="45" y="142"/>
                  </a:lnTo>
                  <a:lnTo>
                    <a:pt x="52" y="145"/>
                  </a:lnTo>
                  <a:lnTo>
                    <a:pt x="59" y="147"/>
                  </a:lnTo>
                  <a:lnTo>
                    <a:pt x="66" y="149"/>
                  </a:lnTo>
                  <a:lnTo>
                    <a:pt x="76" y="149"/>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4" name="Freeform 30"/>
            <p:cNvSpPr>
              <a:spLocks/>
            </p:cNvSpPr>
            <p:nvPr/>
          </p:nvSpPr>
          <p:spPr bwMode="auto">
            <a:xfrm>
              <a:off x="1676459" y="2198119"/>
              <a:ext cx="108544" cy="63375"/>
            </a:xfrm>
            <a:custGeom>
              <a:avLst/>
              <a:gdLst>
                <a:gd name="T0" fmla="*/ 573 w 1206"/>
                <a:gd name="T1" fmla="*/ 247 h 633"/>
                <a:gd name="T2" fmla="*/ 536 w 1206"/>
                <a:gd name="T3" fmla="*/ 198 h 633"/>
                <a:gd name="T4" fmla="*/ 480 w 1206"/>
                <a:gd name="T5" fmla="*/ 143 h 633"/>
                <a:gd name="T6" fmla="*/ 407 w 1206"/>
                <a:gd name="T7" fmla="*/ 98 h 633"/>
                <a:gd name="T8" fmla="*/ 320 w 1206"/>
                <a:gd name="T9" fmla="*/ 71 h 633"/>
                <a:gd name="T10" fmla="*/ 225 w 1206"/>
                <a:gd name="T11" fmla="*/ 55 h 633"/>
                <a:gd name="T12" fmla="*/ 137 w 1206"/>
                <a:gd name="T13" fmla="*/ 43 h 633"/>
                <a:gd name="T14" fmla="*/ 61 w 1206"/>
                <a:gd name="T15" fmla="*/ 29 h 633"/>
                <a:gd name="T16" fmla="*/ 12 w 1206"/>
                <a:gd name="T17" fmla="*/ 10 h 633"/>
                <a:gd name="T18" fmla="*/ 8 w 1206"/>
                <a:gd name="T19" fmla="*/ 26 h 633"/>
                <a:gd name="T20" fmla="*/ 33 w 1206"/>
                <a:gd name="T21" fmla="*/ 77 h 633"/>
                <a:gd name="T22" fmla="*/ 84 w 1206"/>
                <a:gd name="T23" fmla="*/ 142 h 633"/>
                <a:gd name="T24" fmla="*/ 168 w 1206"/>
                <a:gd name="T25" fmla="*/ 208 h 633"/>
                <a:gd name="T26" fmla="*/ 297 w 1206"/>
                <a:gd name="T27" fmla="*/ 267 h 633"/>
                <a:gd name="T28" fmla="*/ 412 w 1206"/>
                <a:gd name="T29" fmla="*/ 299 h 633"/>
                <a:gd name="T30" fmla="*/ 495 w 1206"/>
                <a:gd name="T31" fmla="*/ 311 h 633"/>
                <a:gd name="T32" fmla="*/ 546 w 1206"/>
                <a:gd name="T33" fmla="*/ 308 h 633"/>
                <a:gd name="T34" fmla="*/ 580 w 1206"/>
                <a:gd name="T35" fmla="*/ 298 h 633"/>
                <a:gd name="T36" fmla="*/ 552 w 1206"/>
                <a:gd name="T37" fmla="*/ 283 h 633"/>
                <a:gd name="T38" fmla="*/ 411 w 1206"/>
                <a:gd name="T39" fmla="*/ 257 h 633"/>
                <a:gd name="T40" fmla="*/ 296 w 1206"/>
                <a:gd name="T41" fmla="*/ 224 h 633"/>
                <a:gd name="T42" fmla="*/ 210 w 1206"/>
                <a:gd name="T43" fmla="*/ 190 h 633"/>
                <a:gd name="T44" fmla="*/ 158 w 1206"/>
                <a:gd name="T45" fmla="*/ 164 h 633"/>
                <a:gd name="T46" fmla="*/ 141 w 1206"/>
                <a:gd name="T47" fmla="*/ 147 h 633"/>
                <a:gd name="T48" fmla="*/ 241 w 1206"/>
                <a:gd name="T49" fmla="*/ 189 h 633"/>
                <a:gd name="T50" fmla="*/ 342 w 1206"/>
                <a:gd name="T51" fmla="*/ 223 h 633"/>
                <a:gd name="T52" fmla="*/ 433 w 1206"/>
                <a:gd name="T53" fmla="*/ 249 h 633"/>
                <a:gd name="T54" fmla="*/ 506 w 1206"/>
                <a:gd name="T55" fmla="*/ 267 h 633"/>
                <a:gd name="T56" fmla="*/ 530 w 1206"/>
                <a:gd name="T57" fmla="*/ 266 h 633"/>
                <a:gd name="T58" fmla="*/ 407 w 1206"/>
                <a:gd name="T59" fmla="*/ 207 h 633"/>
                <a:gd name="T60" fmla="*/ 286 w 1206"/>
                <a:gd name="T61" fmla="*/ 162 h 633"/>
                <a:gd name="T62" fmla="*/ 182 w 1206"/>
                <a:gd name="T63" fmla="*/ 130 h 633"/>
                <a:gd name="T64" fmla="*/ 115 w 1206"/>
                <a:gd name="T65" fmla="*/ 114 h 633"/>
                <a:gd name="T66" fmla="*/ 104 w 1206"/>
                <a:gd name="T67" fmla="*/ 105 h 633"/>
                <a:gd name="T68" fmla="*/ 238 w 1206"/>
                <a:gd name="T69" fmla="*/ 135 h 633"/>
                <a:gd name="T70" fmla="*/ 357 w 1206"/>
                <a:gd name="T71" fmla="*/ 173 h 633"/>
                <a:gd name="T72" fmla="*/ 455 w 1206"/>
                <a:gd name="T73" fmla="*/ 214 h 633"/>
                <a:gd name="T74" fmla="*/ 525 w 1206"/>
                <a:gd name="T75" fmla="*/ 249 h 633"/>
                <a:gd name="T76" fmla="*/ 553 w 1206"/>
                <a:gd name="T77" fmla="*/ 262 h 633"/>
                <a:gd name="T78" fmla="*/ 509 w 1206"/>
                <a:gd name="T79" fmla="*/ 225 h 633"/>
                <a:gd name="T80" fmla="*/ 466 w 1206"/>
                <a:gd name="T81" fmla="*/ 195 h 633"/>
                <a:gd name="T82" fmla="*/ 420 w 1206"/>
                <a:gd name="T83" fmla="*/ 166 h 633"/>
                <a:gd name="T84" fmla="*/ 376 w 1206"/>
                <a:gd name="T85" fmla="*/ 142 h 633"/>
                <a:gd name="T86" fmla="*/ 334 w 1206"/>
                <a:gd name="T87" fmla="*/ 124 h 633"/>
                <a:gd name="T88" fmla="*/ 286 w 1206"/>
                <a:gd name="T89" fmla="*/ 112 h 633"/>
                <a:gd name="T90" fmla="*/ 237 w 1206"/>
                <a:gd name="T91" fmla="*/ 102 h 633"/>
                <a:gd name="T92" fmla="*/ 194 w 1206"/>
                <a:gd name="T93" fmla="*/ 95 h 633"/>
                <a:gd name="T94" fmla="*/ 154 w 1206"/>
                <a:gd name="T95" fmla="*/ 88 h 633"/>
                <a:gd name="T96" fmla="*/ 97 w 1206"/>
                <a:gd name="T97" fmla="*/ 73 h 633"/>
                <a:gd name="T98" fmla="*/ 52 w 1206"/>
                <a:gd name="T99" fmla="*/ 57 h 633"/>
                <a:gd name="T100" fmla="*/ 68 w 1206"/>
                <a:gd name="T101" fmla="*/ 54 h 633"/>
                <a:gd name="T102" fmla="*/ 120 w 1206"/>
                <a:gd name="T103" fmla="*/ 67 h 633"/>
                <a:gd name="T104" fmla="*/ 167 w 1206"/>
                <a:gd name="T105" fmla="*/ 79 h 633"/>
                <a:gd name="T106" fmla="*/ 209 w 1206"/>
                <a:gd name="T107" fmla="*/ 84 h 633"/>
                <a:gd name="T108" fmla="*/ 256 w 1206"/>
                <a:gd name="T109" fmla="*/ 91 h 633"/>
                <a:gd name="T110" fmla="*/ 310 w 1206"/>
                <a:gd name="T111" fmla="*/ 104 h 633"/>
                <a:gd name="T112" fmla="*/ 377 w 1206"/>
                <a:gd name="T113" fmla="*/ 126 h 633"/>
                <a:gd name="T114" fmla="*/ 441 w 1206"/>
                <a:gd name="T115" fmla="*/ 158 h 633"/>
                <a:gd name="T116" fmla="*/ 497 w 1206"/>
                <a:gd name="T117" fmla="*/ 197 h 633"/>
                <a:gd name="T118" fmla="*/ 540 w 1206"/>
                <a:gd name="T119" fmla="*/ 234 h 633"/>
                <a:gd name="T120" fmla="*/ 571 w 1206"/>
                <a:gd name="T121" fmla="*/ 274 h 633"/>
                <a:gd name="T122" fmla="*/ 593 w 1206"/>
                <a:gd name="T123" fmla="*/ 280 h 63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206" h="633">
                  <a:moveTo>
                    <a:pt x="1206" y="569"/>
                  </a:moveTo>
                  <a:lnTo>
                    <a:pt x="1206" y="567"/>
                  </a:lnTo>
                  <a:lnTo>
                    <a:pt x="1203" y="564"/>
                  </a:lnTo>
                  <a:lnTo>
                    <a:pt x="1201" y="557"/>
                  </a:lnTo>
                  <a:lnTo>
                    <a:pt x="1199" y="552"/>
                  </a:lnTo>
                  <a:lnTo>
                    <a:pt x="1194" y="545"/>
                  </a:lnTo>
                  <a:lnTo>
                    <a:pt x="1187" y="536"/>
                  </a:lnTo>
                  <a:lnTo>
                    <a:pt x="1184" y="531"/>
                  </a:lnTo>
                  <a:lnTo>
                    <a:pt x="1182" y="526"/>
                  </a:lnTo>
                  <a:lnTo>
                    <a:pt x="1177" y="522"/>
                  </a:lnTo>
                  <a:lnTo>
                    <a:pt x="1175" y="517"/>
                  </a:lnTo>
                  <a:lnTo>
                    <a:pt x="1170" y="510"/>
                  </a:lnTo>
                  <a:lnTo>
                    <a:pt x="1165" y="503"/>
                  </a:lnTo>
                  <a:lnTo>
                    <a:pt x="1161" y="495"/>
                  </a:lnTo>
                  <a:lnTo>
                    <a:pt x="1156" y="488"/>
                  </a:lnTo>
                  <a:lnTo>
                    <a:pt x="1151" y="481"/>
                  </a:lnTo>
                  <a:lnTo>
                    <a:pt x="1146" y="474"/>
                  </a:lnTo>
                  <a:lnTo>
                    <a:pt x="1139" y="467"/>
                  </a:lnTo>
                  <a:lnTo>
                    <a:pt x="1135" y="460"/>
                  </a:lnTo>
                  <a:lnTo>
                    <a:pt x="1130" y="450"/>
                  </a:lnTo>
                  <a:lnTo>
                    <a:pt x="1123" y="443"/>
                  </a:lnTo>
                  <a:lnTo>
                    <a:pt x="1116" y="436"/>
                  </a:lnTo>
                  <a:lnTo>
                    <a:pt x="1108" y="429"/>
                  </a:lnTo>
                  <a:lnTo>
                    <a:pt x="1101" y="420"/>
                  </a:lnTo>
                  <a:lnTo>
                    <a:pt x="1097" y="412"/>
                  </a:lnTo>
                  <a:lnTo>
                    <a:pt x="1090" y="403"/>
                  </a:lnTo>
                  <a:lnTo>
                    <a:pt x="1082" y="396"/>
                  </a:lnTo>
                  <a:lnTo>
                    <a:pt x="1073" y="386"/>
                  </a:lnTo>
                  <a:lnTo>
                    <a:pt x="1066" y="377"/>
                  </a:lnTo>
                  <a:lnTo>
                    <a:pt x="1056" y="370"/>
                  </a:lnTo>
                  <a:lnTo>
                    <a:pt x="1049" y="360"/>
                  </a:lnTo>
                  <a:lnTo>
                    <a:pt x="1040" y="353"/>
                  </a:lnTo>
                  <a:lnTo>
                    <a:pt x="1033" y="344"/>
                  </a:lnTo>
                  <a:lnTo>
                    <a:pt x="1023" y="334"/>
                  </a:lnTo>
                  <a:lnTo>
                    <a:pt x="1014" y="327"/>
                  </a:lnTo>
                  <a:lnTo>
                    <a:pt x="1004" y="318"/>
                  </a:lnTo>
                  <a:lnTo>
                    <a:pt x="995" y="308"/>
                  </a:lnTo>
                  <a:lnTo>
                    <a:pt x="985" y="301"/>
                  </a:lnTo>
                  <a:lnTo>
                    <a:pt x="976" y="291"/>
                  </a:lnTo>
                  <a:lnTo>
                    <a:pt x="964" y="282"/>
                  </a:lnTo>
                  <a:lnTo>
                    <a:pt x="954" y="277"/>
                  </a:lnTo>
                  <a:lnTo>
                    <a:pt x="945" y="268"/>
                  </a:lnTo>
                  <a:lnTo>
                    <a:pt x="935" y="261"/>
                  </a:lnTo>
                  <a:lnTo>
                    <a:pt x="923" y="253"/>
                  </a:lnTo>
                  <a:lnTo>
                    <a:pt x="914" y="244"/>
                  </a:lnTo>
                  <a:lnTo>
                    <a:pt x="902" y="237"/>
                  </a:lnTo>
                  <a:lnTo>
                    <a:pt x="890" y="230"/>
                  </a:lnTo>
                  <a:lnTo>
                    <a:pt x="878" y="223"/>
                  </a:lnTo>
                  <a:lnTo>
                    <a:pt x="866" y="216"/>
                  </a:lnTo>
                  <a:lnTo>
                    <a:pt x="852" y="211"/>
                  </a:lnTo>
                  <a:lnTo>
                    <a:pt x="843" y="206"/>
                  </a:lnTo>
                  <a:lnTo>
                    <a:pt x="828" y="199"/>
                  </a:lnTo>
                  <a:lnTo>
                    <a:pt x="817" y="192"/>
                  </a:lnTo>
                  <a:lnTo>
                    <a:pt x="802" y="187"/>
                  </a:lnTo>
                  <a:lnTo>
                    <a:pt x="790" y="182"/>
                  </a:lnTo>
                  <a:lnTo>
                    <a:pt x="776" y="178"/>
                  </a:lnTo>
                  <a:lnTo>
                    <a:pt x="764" y="173"/>
                  </a:lnTo>
                  <a:lnTo>
                    <a:pt x="750" y="168"/>
                  </a:lnTo>
                  <a:lnTo>
                    <a:pt x="736" y="166"/>
                  </a:lnTo>
                  <a:lnTo>
                    <a:pt x="722" y="161"/>
                  </a:lnTo>
                  <a:lnTo>
                    <a:pt x="707" y="159"/>
                  </a:lnTo>
                  <a:lnTo>
                    <a:pt x="693" y="154"/>
                  </a:lnTo>
                  <a:lnTo>
                    <a:pt x="679" y="151"/>
                  </a:lnTo>
                  <a:lnTo>
                    <a:pt x="665" y="149"/>
                  </a:lnTo>
                  <a:lnTo>
                    <a:pt x="650" y="144"/>
                  </a:lnTo>
                  <a:lnTo>
                    <a:pt x="634" y="142"/>
                  </a:lnTo>
                  <a:lnTo>
                    <a:pt x="622" y="140"/>
                  </a:lnTo>
                  <a:lnTo>
                    <a:pt x="605" y="137"/>
                  </a:lnTo>
                  <a:lnTo>
                    <a:pt x="591" y="132"/>
                  </a:lnTo>
                  <a:lnTo>
                    <a:pt x="577" y="130"/>
                  </a:lnTo>
                  <a:lnTo>
                    <a:pt x="560" y="128"/>
                  </a:lnTo>
                  <a:lnTo>
                    <a:pt x="546" y="125"/>
                  </a:lnTo>
                  <a:lnTo>
                    <a:pt x="532" y="123"/>
                  </a:lnTo>
                  <a:lnTo>
                    <a:pt x="518" y="121"/>
                  </a:lnTo>
                  <a:lnTo>
                    <a:pt x="503" y="118"/>
                  </a:lnTo>
                  <a:lnTo>
                    <a:pt x="487" y="116"/>
                  </a:lnTo>
                  <a:lnTo>
                    <a:pt x="472" y="113"/>
                  </a:lnTo>
                  <a:lnTo>
                    <a:pt x="458" y="111"/>
                  </a:lnTo>
                  <a:lnTo>
                    <a:pt x="444" y="111"/>
                  </a:lnTo>
                  <a:lnTo>
                    <a:pt x="430" y="106"/>
                  </a:lnTo>
                  <a:lnTo>
                    <a:pt x="415" y="104"/>
                  </a:lnTo>
                  <a:lnTo>
                    <a:pt x="401" y="104"/>
                  </a:lnTo>
                  <a:lnTo>
                    <a:pt x="387" y="102"/>
                  </a:lnTo>
                  <a:lnTo>
                    <a:pt x="373" y="99"/>
                  </a:lnTo>
                  <a:lnTo>
                    <a:pt x="358" y="97"/>
                  </a:lnTo>
                  <a:lnTo>
                    <a:pt x="344" y="95"/>
                  </a:lnTo>
                  <a:lnTo>
                    <a:pt x="330" y="95"/>
                  </a:lnTo>
                  <a:lnTo>
                    <a:pt x="316" y="92"/>
                  </a:lnTo>
                  <a:lnTo>
                    <a:pt x="302" y="90"/>
                  </a:lnTo>
                  <a:lnTo>
                    <a:pt x="290" y="90"/>
                  </a:lnTo>
                  <a:lnTo>
                    <a:pt x="278" y="87"/>
                  </a:lnTo>
                  <a:lnTo>
                    <a:pt x="264" y="85"/>
                  </a:lnTo>
                  <a:lnTo>
                    <a:pt x="249" y="83"/>
                  </a:lnTo>
                  <a:lnTo>
                    <a:pt x="237" y="80"/>
                  </a:lnTo>
                  <a:lnTo>
                    <a:pt x="226" y="80"/>
                  </a:lnTo>
                  <a:lnTo>
                    <a:pt x="211" y="76"/>
                  </a:lnTo>
                  <a:lnTo>
                    <a:pt x="199" y="76"/>
                  </a:lnTo>
                  <a:lnTo>
                    <a:pt x="190" y="73"/>
                  </a:lnTo>
                  <a:lnTo>
                    <a:pt x="178" y="71"/>
                  </a:lnTo>
                  <a:lnTo>
                    <a:pt x="166" y="68"/>
                  </a:lnTo>
                  <a:lnTo>
                    <a:pt x="154" y="66"/>
                  </a:lnTo>
                  <a:lnTo>
                    <a:pt x="145" y="64"/>
                  </a:lnTo>
                  <a:lnTo>
                    <a:pt x="133" y="61"/>
                  </a:lnTo>
                  <a:lnTo>
                    <a:pt x="124" y="59"/>
                  </a:lnTo>
                  <a:lnTo>
                    <a:pt x="114" y="57"/>
                  </a:lnTo>
                  <a:lnTo>
                    <a:pt x="105" y="54"/>
                  </a:lnTo>
                  <a:lnTo>
                    <a:pt x="97" y="52"/>
                  </a:lnTo>
                  <a:lnTo>
                    <a:pt x="86" y="49"/>
                  </a:lnTo>
                  <a:lnTo>
                    <a:pt x="78" y="45"/>
                  </a:lnTo>
                  <a:lnTo>
                    <a:pt x="69" y="42"/>
                  </a:lnTo>
                  <a:lnTo>
                    <a:pt x="62" y="40"/>
                  </a:lnTo>
                  <a:lnTo>
                    <a:pt x="52" y="38"/>
                  </a:lnTo>
                  <a:lnTo>
                    <a:pt x="48" y="35"/>
                  </a:lnTo>
                  <a:lnTo>
                    <a:pt x="40" y="30"/>
                  </a:lnTo>
                  <a:lnTo>
                    <a:pt x="33" y="28"/>
                  </a:lnTo>
                  <a:lnTo>
                    <a:pt x="29" y="23"/>
                  </a:lnTo>
                  <a:lnTo>
                    <a:pt x="24" y="21"/>
                  </a:lnTo>
                  <a:lnTo>
                    <a:pt x="17" y="19"/>
                  </a:lnTo>
                  <a:lnTo>
                    <a:pt x="14" y="14"/>
                  </a:lnTo>
                  <a:lnTo>
                    <a:pt x="5" y="7"/>
                  </a:lnTo>
                  <a:lnTo>
                    <a:pt x="0" y="0"/>
                  </a:lnTo>
                  <a:lnTo>
                    <a:pt x="0" y="2"/>
                  </a:lnTo>
                  <a:lnTo>
                    <a:pt x="0" y="7"/>
                  </a:lnTo>
                  <a:lnTo>
                    <a:pt x="2" y="14"/>
                  </a:lnTo>
                  <a:lnTo>
                    <a:pt x="5" y="19"/>
                  </a:lnTo>
                  <a:lnTo>
                    <a:pt x="7" y="28"/>
                  </a:lnTo>
                  <a:lnTo>
                    <a:pt x="7" y="35"/>
                  </a:lnTo>
                  <a:lnTo>
                    <a:pt x="10" y="40"/>
                  </a:lnTo>
                  <a:lnTo>
                    <a:pt x="12" y="45"/>
                  </a:lnTo>
                  <a:lnTo>
                    <a:pt x="17" y="52"/>
                  </a:lnTo>
                  <a:lnTo>
                    <a:pt x="17" y="59"/>
                  </a:lnTo>
                  <a:lnTo>
                    <a:pt x="21" y="66"/>
                  </a:lnTo>
                  <a:lnTo>
                    <a:pt x="24" y="71"/>
                  </a:lnTo>
                  <a:lnTo>
                    <a:pt x="26" y="80"/>
                  </a:lnTo>
                  <a:lnTo>
                    <a:pt x="29" y="87"/>
                  </a:lnTo>
                  <a:lnTo>
                    <a:pt x="33" y="95"/>
                  </a:lnTo>
                  <a:lnTo>
                    <a:pt x="38" y="104"/>
                  </a:lnTo>
                  <a:lnTo>
                    <a:pt x="43" y="113"/>
                  </a:lnTo>
                  <a:lnTo>
                    <a:pt x="45" y="121"/>
                  </a:lnTo>
                  <a:lnTo>
                    <a:pt x="50" y="130"/>
                  </a:lnTo>
                  <a:lnTo>
                    <a:pt x="55" y="137"/>
                  </a:lnTo>
                  <a:lnTo>
                    <a:pt x="62" y="149"/>
                  </a:lnTo>
                  <a:lnTo>
                    <a:pt x="67" y="156"/>
                  </a:lnTo>
                  <a:lnTo>
                    <a:pt x="74" y="166"/>
                  </a:lnTo>
                  <a:lnTo>
                    <a:pt x="78" y="178"/>
                  </a:lnTo>
                  <a:lnTo>
                    <a:pt x="86" y="187"/>
                  </a:lnTo>
                  <a:lnTo>
                    <a:pt x="90" y="197"/>
                  </a:lnTo>
                  <a:lnTo>
                    <a:pt x="100" y="208"/>
                  </a:lnTo>
                  <a:lnTo>
                    <a:pt x="107" y="216"/>
                  </a:lnTo>
                  <a:lnTo>
                    <a:pt x="114" y="227"/>
                  </a:lnTo>
                  <a:lnTo>
                    <a:pt x="124" y="237"/>
                  </a:lnTo>
                  <a:lnTo>
                    <a:pt x="131" y="246"/>
                  </a:lnTo>
                  <a:lnTo>
                    <a:pt x="140" y="258"/>
                  </a:lnTo>
                  <a:lnTo>
                    <a:pt x="150" y="270"/>
                  </a:lnTo>
                  <a:lnTo>
                    <a:pt x="159" y="280"/>
                  </a:lnTo>
                  <a:lnTo>
                    <a:pt x="171" y="289"/>
                  </a:lnTo>
                  <a:lnTo>
                    <a:pt x="180" y="299"/>
                  </a:lnTo>
                  <a:lnTo>
                    <a:pt x="192" y="310"/>
                  </a:lnTo>
                  <a:lnTo>
                    <a:pt x="202" y="322"/>
                  </a:lnTo>
                  <a:lnTo>
                    <a:pt x="214" y="332"/>
                  </a:lnTo>
                  <a:lnTo>
                    <a:pt x="226" y="344"/>
                  </a:lnTo>
                  <a:lnTo>
                    <a:pt x="240" y="353"/>
                  </a:lnTo>
                  <a:lnTo>
                    <a:pt x="252" y="363"/>
                  </a:lnTo>
                  <a:lnTo>
                    <a:pt x="266" y="374"/>
                  </a:lnTo>
                  <a:lnTo>
                    <a:pt x="280" y="384"/>
                  </a:lnTo>
                  <a:lnTo>
                    <a:pt x="297" y="396"/>
                  </a:lnTo>
                  <a:lnTo>
                    <a:pt x="311" y="405"/>
                  </a:lnTo>
                  <a:lnTo>
                    <a:pt x="325" y="415"/>
                  </a:lnTo>
                  <a:lnTo>
                    <a:pt x="342" y="424"/>
                  </a:lnTo>
                  <a:lnTo>
                    <a:pt x="361" y="436"/>
                  </a:lnTo>
                  <a:lnTo>
                    <a:pt x="377" y="446"/>
                  </a:lnTo>
                  <a:lnTo>
                    <a:pt x="394" y="455"/>
                  </a:lnTo>
                  <a:lnTo>
                    <a:pt x="413" y="465"/>
                  </a:lnTo>
                  <a:lnTo>
                    <a:pt x="434" y="474"/>
                  </a:lnTo>
                  <a:lnTo>
                    <a:pt x="451" y="484"/>
                  </a:lnTo>
                  <a:lnTo>
                    <a:pt x="472" y="493"/>
                  </a:lnTo>
                  <a:lnTo>
                    <a:pt x="491" y="500"/>
                  </a:lnTo>
                  <a:lnTo>
                    <a:pt x="515" y="512"/>
                  </a:lnTo>
                  <a:lnTo>
                    <a:pt x="536" y="519"/>
                  </a:lnTo>
                  <a:lnTo>
                    <a:pt x="558" y="526"/>
                  </a:lnTo>
                  <a:lnTo>
                    <a:pt x="579" y="536"/>
                  </a:lnTo>
                  <a:lnTo>
                    <a:pt x="603" y="543"/>
                  </a:lnTo>
                  <a:lnTo>
                    <a:pt x="622" y="550"/>
                  </a:lnTo>
                  <a:lnTo>
                    <a:pt x="643" y="557"/>
                  </a:lnTo>
                  <a:lnTo>
                    <a:pt x="662" y="564"/>
                  </a:lnTo>
                  <a:lnTo>
                    <a:pt x="681" y="569"/>
                  </a:lnTo>
                  <a:lnTo>
                    <a:pt x="700" y="574"/>
                  </a:lnTo>
                  <a:lnTo>
                    <a:pt x="719" y="581"/>
                  </a:lnTo>
                  <a:lnTo>
                    <a:pt x="736" y="586"/>
                  </a:lnTo>
                  <a:lnTo>
                    <a:pt x="755" y="590"/>
                  </a:lnTo>
                  <a:lnTo>
                    <a:pt x="771" y="593"/>
                  </a:lnTo>
                  <a:lnTo>
                    <a:pt x="788" y="598"/>
                  </a:lnTo>
                  <a:lnTo>
                    <a:pt x="805" y="602"/>
                  </a:lnTo>
                  <a:lnTo>
                    <a:pt x="821" y="607"/>
                  </a:lnTo>
                  <a:lnTo>
                    <a:pt x="838" y="609"/>
                  </a:lnTo>
                  <a:lnTo>
                    <a:pt x="852" y="612"/>
                  </a:lnTo>
                  <a:lnTo>
                    <a:pt x="866" y="617"/>
                  </a:lnTo>
                  <a:lnTo>
                    <a:pt x="881" y="617"/>
                  </a:lnTo>
                  <a:lnTo>
                    <a:pt x="895" y="619"/>
                  </a:lnTo>
                  <a:lnTo>
                    <a:pt x="909" y="621"/>
                  </a:lnTo>
                  <a:lnTo>
                    <a:pt x="923" y="624"/>
                  </a:lnTo>
                  <a:lnTo>
                    <a:pt x="938" y="626"/>
                  </a:lnTo>
                  <a:lnTo>
                    <a:pt x="947" y="626"/>
                  </a:lnTo>
                  <a:lnTo>
                    <a:pt x="961" y="628"/>
                  </a:lnTo>
                  <a:lnTo>
                    <a:pt x="971" y="628"/>
                  </a:lnTo>
                  <a:lnTo>
                    <a:pt x="985" y="631"/>
                  </a:lnTo>
                  <a:lnTo>
                    <a:pt x="995" y="631"/>
                  </a:lnTo>
                  <a:lnTo>
                    <a:pt x="1006" y="633"/>
                  </a:lnTo>
                  <a:lnTo>
                    <a:pt x="1016" y="633"/>
                  </a:lnTo>
                  <a:lnTo>
                    <a:pt x="1028" y="633"/>
                  </a:lnTo>
                  <a:lnTo>
                    <a:pt x="1035" y="633"/>
                  </a:lnTo>
                  <a:lnTo>
                    <a:pt x="1044" y="633"/>
                  </a:lnTo>
                  <a:lnTo>
                    <a:pt x="1054" y="633"/>
                  </a:lnTo>
                  <a:lnTo>
                    <a:pt x="1061" y="633"/>
                  </a:lnTo>
                  <a:lnTo>
                    <a:pt x="1071" y="633"/>
                  </a:lnTo>
                  <a:lnTo>
                    <a:pt x="1078" y="633"/>
                  </a:lnTo>
                  <a:lnTo>
                    <a:pt x="1085" y="631"/>
                  </a:lnTo>
                  <a:lnTo>
                    <a:pt x="1092" y="631"/>
                  </a:lnTo>
                  <a:lnTo>
                    <a:pt x="1099" y="628"/>
                  </a:lnTo>
                  <a:lnTo>
                    <a:pt x="1106" y="628"/>
                  </a:lnTo>
                  <a:lnTo>
                    <a:pt x="1111" y="626"/>
                  </a:lnTo>
                  <a:lnTo>
                    <a:pt x="1118" y="626"/>
                  </a:lnTo>
                  <a:lnTo>
                    <a:pt x="1123" y="626"/>
                  </a:lnTo>
                  <a:lnTo>
                    <a:pt x="1130" y="626"/>
                  </a:lnTo>
                  <a:lnTo>
                    <a:pt x="1132" y="624"/>
                  </a:lnTo>
                  <a:lnTo>
                    <a:pt x="1139" y="624"/>
                  </a:lnTo>
                  <a:lnTo>
                    <a:pt x="1146" y="621"/>
                  </a:lnTo>
                  <a:lnTo>
                    <a:pt x="1154" y="619"/>
                  </a:lnTo>
                  <a:lnTo>
                    <a:pt x="1158" y="617"/>
                  </a:lnTo>
                  <a:lnTo>
                    <a:pt x="1165" y="617"/>
                  </a:lnTo>
                  <a:lnTo>
                    <a:pt x="1173" y="614"/>
                  </a:lnTo>
                  <a:lnTo>
                    <a:pt x="1175" y="614"/>
                  </a:lnTo>
                  <a:lnTo>
                    <a:pt x="1177" y="612"/>
                  </a:lnTo>
                  <a:lnTo>
                    <a:pt x="1180" y="607"/>
                  </a:lnTo>
                  <a:lnTo>
                    <a:pt x="1184" y="600"/>
                  </a:lnTo>
                  <a:lnTo>
                    <a:pt x="1189" y="593"/>
                  </a:lnTo>
                  <a:lnTo>
                    <a:pt x="1184" y="590"/>
                  </a:lnTo>
                  <a:lnTo>
                    <a:pt x="1180" y="588"/>
                  </a:lnTo>
                  <a:lnTo>
                    <a:pt x="1175" y="583"/>
                  </a:lnTo>
                  <a:lnTo>
                    <a:pt x="1170" y="581"/>
                  </a:lnTo>
                  <a:lnTo>
                    <a:pt x="1158" y="576"/>
                  </a:lnTo>
                  <a:lnTo>
                    <a:pt x="1154" y="574"/>
                  </a:lnTo>
                  <a:lnTo>
                    <a:pt x="1149" y="579"/>
                  </a:lnTo>
                  <a:lnTo>
                    <a:pt x="1149" y="581"/>
                  </a:lnTo>
                  <a:lnTo>
                    <a:pt x="1146" y="581"/>
                  </a:lnTo>
                  <a:lnTo>
                    <a:pt x="1123" y="576"/>
                  </a:lnTo>
                  <a:lnTo>
                    <a:pt x="1099" y="574"/>
                  </a:lnTo>
                  <a:lnTo>
                    <a:pt x="1075" y="569"/>
                  </a:lnTo>
                  <a:lnTo>
                    <a:pt x="1052" y="569"/>
                  </a:lnTo>
                  <a:lnTo>
                    <a:pt x="1028" y="564"/>
                  </a:lnTo>
                  <a:lnTo>
                    <a:pt x="1006" y="560"/>
                  </a:lnTo>
                  <a:lnTo>
                    <a:pt x="985" y="557"/>
                  </a:lnTo>
                  <a:lnTo>
                    <a:pt x="961" y="552"/>
                  </a:lnTo>
                  <a:lnTo>
                    <a:pt x="940" y="548"/>
                  </a:lnTo>
                  <a:lnTo>
                    <a:pt x="919" y="543"/>
                  </a:lnTo>
                  <a:lnTo>
                    <a:pt x="897" y="538"/>
                  </a:lnTo>
                  <a:lnTo>
                    <a:pt x="876" y="536"/>
                  </a:lnTo>
                  <a:lnTo>
                    <a:pt x="857" y="529"/>
                  </a:lnTo>
                  <a:lnTo>
                    <a:pt x="836" y="524"/>
                  </a:lnTo>
                  <a:lnTo>
                    <a:pt x="817" y="522"/>
                  </a:lnTo>
                  <a:lnTo>
                    <a:pt x="798" y="517"/>
                  </a:lnTo>
                  <a:lnTo>
                    <a:pt x="776" y="510"/>
                  </a:lnTo>
                  <a:lnTo>
                    <a:pt x="757" y="505"/>
                  </a:lnTo>
                  <a:lnTo>
                    <a:pt x="738" y="498"/>
                  </a:lnTo>
                  <a:lnTo>
                    <a:pt x="722" y="495"/>
                  </a:lnTo>
                  <a:lnTo>
                    <a:pt x="703" y="488"/>
                  </a:lnTo>
                  <a:lnTo>
                    <a:pt x="686" y="484"/>
                  </a:lnTo>
                  <a:lnTo>
                    <a:pt x="667" y="477"/>
                  </a:lnTo>
                  <a:lnTo>
                    <a:pt x="650" y="472"/>
                  </a:lnTo>
                  <a:lnTo>
                    <a:pt x="634" y="467"/>
                  </a:lnTo>
                  <a:lnTo>
                    <a:pt x="617" y="460"/>
                  </a:lnTo>
                  <a:lnTo>
                    <a:pt x="601" y="455"/>
                  </a:lnTo>
                  <a:lnTo>
                    <a:pt x="586" y="450"/>
                  </a:lnTo>
                  <a:lnTo>
                    <a:pt x="570" y="446"/>
                  </a:lnTo>
                  <a:lnTo>
                    <a:pt x="555" y="439"/>
                  </a:lnTo>
                  <a:lnTo>
                    <a:pt x="541" y="434"/>
                  </a:lnTo>
                  <a:lnTo>
                    <a:pt x="529" y="429"/>
                  </a:lnTo>
                  <a:lnTo>
                    <a:pt x="513" y="424"/>
                  </a:lnTo>
                  <a:lnTo>
                    <a:pt x="501" y="417"/>
                  </a:lnTo>
                  <a:lnTo>
                    <a:pt x="487" y="412"/>
                  </a:lnTo>
                  <a:lnTo>
                    <a:pt x="475" y="405"/>
                  </a:lnTo>
                  <a:lnTo>
                    <a:pt x="461" y="401"/>
                  </a:lnTo>
                  <a:lnTo>
                    <a:pt x="449" y="396"/>
                  </a:lnTo>
                  <a:lnTo>
                    <a:pt x="437" y="391"/>
                  </a:lnTo>
                  <a:lnTo>
                    <a:pt x="427" y="386"/>
                  </a:lnTo>
                  <a:lnTo>
                    <a:pt x="415" y="379"/>
                  </a:lnTo>
                  <a:lnTo>
                    <a:pt x="406" y="377"/>
                  </a:lnTo>
                  <a:lnTo>
                    <a:pt x="394" y="372"/>
                  </a:lnTo>
                  <a:lnTo>
                    <a:pt x="387" y="367"/>
                  </a:lnTo>
                  <a:lnTo>
                    <a:pt x="377" y="363"/>
                  </a:lnTo>
                  <a:lnTo>
                    <a:pt x="368" y="358"/>
                  </a:lnTo>
                  <a:lnTo>
                    <a:pt x="361" y="356"/>
                  </a:lnTo>
                  <a:lnTo>
                    <a:pt x="354" y="353"/>
                  </a:lnTo>
                  <a:lnTo>
                    <a:pt x="344" y="348"/>
                  </a:lnTo>
                  <a:lnTo>
                    <a:pt x="339" y="344"/>
                  </a:lnTo>
                  <a:lnTo>
                    <a:pt x="332" y="341"/>
                  </a:lnTo>
                  <a:lnTo>
                    <a:pt x="325" y="339"/>
                  </a:lnTo>
                  <a:lnTo>
                    <a:pt x="321" y="334"/>
                  </a:lnTo>
                  <a:lnTo>
                    <a:pt x="316" y="332"/>
                  </a:lnTo>
                  <a:lnTo>
                    <a:pt x="311" y="329"/>
                  </a:lnTo>
                  <a:lnTo>
                    <a:pt x="309" y="329"/>
                  </a:lnTo>
                  <a:lnTo>
                    <a:pt x="299" y="325"/>
                  </a:lnTo>
                  <a:lnTo>
                    <a:pt x="294" y="322"/>
                  </a:lnTo>
                  <a:lnTo>
                    <a:pt x="292" y="320"/>
                  </a:lnTo>
                  <a:lnTo>
                    <a:pt x="290" y="318"/>
                  </a:lnTo>
                  <a:lnTo>
                    <a:pt x="290" y="315"/>
                  </a:lnTo>
                  <a:lnTo>
                    <a:pt x="285" y="310"/>
                  </a:lnTo>
                  <a:lnTo>
                    <a:pt x="283" y="306"/>
                  </a:lnTo>
                  <a:lnTo>
                    <a:pt x="275" y="296"/>
                  </a:lnTo>
                  <a:lnTo>
                    <a:pt x="273" y="294"/>
                  </a:lnTo>
                  <a:lnTo>
                    <a:pt x="287" y="299"/>
                  </a:lnTo>
                  <a:lnTo>
                    <a:pt x="302" y="306"/>
                  </a:lnTo>
                  <a:lnTo>
                    <a:pt x="318" y="313"/>
                  </a:lnTo>
                  <a:lnTo>
                    <a:pt x="335" y="320"/>
                  </a:lnTo>
                  <a:lnTo>
                    <a:pt x="349" y="327"/>
                  </a:lnTo>
                  <a:lnTo>
                    <a:pt x="366" y="334"/>
                  </a:lnTo>
                  <a:lnTo>
                    <a:pt x="380" y="339"/>
                  </a:lnTo>
                  <a:lnTo>
                    <a:pt x="396" y="348"/>
                  </a:lnTo>
                  <a:lnTo>
                    <a:pt x="411" y="353"/>
                  </a:lnTo>
                  <a:lnTo>
                    <a:pt x="427" y="360"/>
                  </a:lnTo>
                  <a:lnTo>
                    <a:pt x="444" y="367"/>
                  </a:lnTo>
                  <a:lnTo>
                    <a:pt x="458" y="374"/>
                  </a:lnTo>
                  <a:lnTo>
                    <a:pt x="475" y="379"/>
                  </a:lnTo>
                  <a:lnTo>
                    <a:pt x="491" y="384"/>
                  </a:lnTo>
                  <a:lnTo>
                    <a:pt x="506" y="391"/>
                  </a:lnTo>
                  <a:lnTo>
                    <a:pt x="525" y="398"/>
                  </a:lnTo>
                  <a:lnTo>
                    <a:pt x="539" y="403"/>
                  </a:lnTo>
                  <a:lnTo>
                    <a:pt x="555" y="408"/>
                  </a:lnTo>
                  <a:lnTo>
                    <a:pt x="570" y="415"/>
                  </a:lnTo>
                  <a:lnTo>
                    <a:pt x="586" y="420"/>
                  </a:lnTo>
                  <a:lnTo>
                    <a:pt x="601" y="424"/>
                  </a:lnTo>
                  <a:lnTo>
                    <a:pt x="617" y="429"/>
                  </a:lnTo>
                  <a:lnTo>
                    <a:pt x="634" y="434"/>
                  </a:lnTo>
                  <a:lnTo>
                    <a:pt x="650" y="441"/>
                  </a:lnTo>
                  <a:lnTo>
                    <a:pt x="665" y="443"/>
                  </a:lnTo>
                  <a:lnTo>
                    <a:pt x="679" y="448"/>
                  </a:lnTo>
                  <a:lnTo>
                    <a:pt x="696" y="453"/>
                  </a:lnTo>
                  <a:lnTo>
                    <a:pt x="710" y="460"/>
                  </a:lnTo>
                  <a:lnTo>
                    <a:pt x="724" y="462"/>
                  </a:lnTo>
                  <a:lnTo>
                    <a:pt x="741" y="467"/>
                  </a:lnTo>
                  <a:lnTo>
                    <a:pt x="755" y="472"/>
                  </a:lnTo>
                  <a:lnTo>
                    <a:pt x="771" y="477"/>
                  </a:lnTo>
                  <a:lnTo>
                    <a:pt x="783" y="481"/>
                  </a:lnTo>
                  <a:lnTo>
                    <a:pt x="798" y="484"/>
                  </a:lnTo>
                  <a:lnTo>
                    <a:pt x="812" y="488"/>
                  </a:lnTo>
                  <a:lnTo>
                    <a:pt x="826" y="493"/>
                  </a:lnTo>
                  <a:lnTo>
                    <a:pt x="840" y="495"/>
                  </a:lnTo>
                  <a:lnTo>
                    <a:pt x="852" y="500"/>
                  </a:lnTo>
                  <a:lnTo>
                    <a:pt x="866" y="503"/>
                  </a:lnTo>
                  <a:lnTo>
                    <a:pt x="881" y="507"/>
                  </a:lnTo>
                  <a:lnTo>
                    <a:pt x="893" y="510"/>
                  </a:lnTo>
                  <a:lnTo>
                    <a:pt x="904" y="512"/>
                  </a:lnTo>
                  <a:lnTo>
                    <a:pt x="916" y="517"/>
                  </a:lnTo>
                  <a:lnTo>
                    <a:pt x="930" y="519"/>
                  </a:lnTo>
                  <a:lnTo>
                    <a:pt x="942" y="522"/>
                  </a:lnTo>
                  <a:lnTo>
                    <a:pt x="954" y="524"/>
                  </a:lnTo>
                  <a:lnTo>
                    <a:pt x="966" y="529"/>
                  </a:lnTo>
                  <a:lnTo>
                    <a:pt x="978" y="531"/>
                  </a:lnTo>
                  <a:lnTo>
                    <a:pt x="987" y="533"/>
                  </a:lnTo>
                  <a:lnTo>
                    <a:pt x="999" y="536"/>
                  </a:lnTo>
                  <a:lnTo>
                    <a:pt x="1011" y="538"/>
                  </a:lnTo>
                  <a:lnTo>
                    <a:pt x="1021" y="541"/>
                  </a:lnTo>
                  <a:lnTo>
                    <a:pt x="1030" y="543"/>
                  </a:lnTo>
                  <a:lnTo>
                    <a:pt x="1040" y="545"/>
                  </a:lnTo>
                  <a:lnTo>
                    <a:pt x="1049" y="545"/>
                  </a:lnTo>
                  <a:lnTo>
                    <a:pt x="1059" y="550"/>
                  </a:lnTo>
                  <a:lnTo>
                    <a:pt x="1066" y="550"/>
                  </a:lnTo>
                  <a:lnTo>
                    <a:pt x="1073" y="552"/>
                  </a:lnTo>
                  <a:lnTo>
                    <a:pt x="1082" y="555"/>
                  </a:lnTo>
                  <a:lnTo>
                    <a:pt x="1090" y="557"/>
                  </a:lnTo>
                  <a:lnTo>
                    <a:pt x="1097" y="557"/>
                  </a:lnTo>
                  <a:lnTo>
                    <a:pt x="1101" y="560"/>
                  </a:lnTo>
                  <a:lnTo>
                    <a:pt x="1106" y="562"/>
                  </a:lnTo>
                  <a:lnTo>
                    <a:pt x="1113" y="564"/>
                  </a:lnTo>
                  <a:lnTo>
                    <a:pt x="1097" y="552"/>
                  </a:lnTo>
                  <a:lnTo>
                    <a:pt x="1078" y="541"/>
                  </a:lnTo>
                  <a:lnTo>
                    <a:pt x="1059" y="531"/>
                  </a:lnTo>
                  <a:lnTo>
                    <a:pt x="1040" y="522"/>
                  </a:lnTo>
                  <a:lnTo>
                    <a:pt x="1021" y="512"/>
                  </a:lnTo>
                  <a:lnTo>
                    <a:pt x="1002" y="500"/>
                  </a:lnTo>
                  <a:lnTo>
                    <a:pt x="983" y="491"/>
                  </a:lnTo>
                  <a:lnTo>
                    <a:pt x="964" y="484"/>
                  </a:lnTo>
                  <a:lnTo>
                    <a:pt x="945" y="474"/>
                  </a:lnTo>
                  <a:lnTo>
                    <a:pt x="926" y="465"/>
                  </a:lnTo>
                  <a:lnTo>
                    <a:pt x="904" y="455"/>
                  </a:lnTo>
                  <a:lnTo>
                    <a:pt x="885" y="448"/>
                  </a:lnTo>
                  <a:lnTo>
                    <a:pt x="866" y="439"/>
                  </a:lnTo>
                  <a:lnTo>
                    <a:pt x="847" y="429"/>
                  </a:lnTo>
                  <a:lnTo>
                    <a:pt x="828" y="422"/>
                  </a:lnTo>
                  <a:lnTo>
                    <a:pt x="809" y="415"/>
                  </a:lnTo>
                  <a:lnTo>
                    <a:pt x="788" y="405"/>
                  </a:lnTo>
                  <a:lnTo>
                    <a:pt x="769" y="398"/>
                  </a:lnTo>
                  <a:lnTo>
                    <a:pt x="748" y="391"/>
                  </a:lnTo>
                  <a:lnTo>
                    <a:pt x="729" y="384"/>
                  </a:lnTo>
                  <a:lnTo>
                    <a:pt x="710" y="377"/>
                  </a:lnTo>
                  <a:lnTo>
                    <a:pt x="691" y="370"/>
                  </a:lnTo>
                  <a:lnTo>
                    <a:pt x="672" y="363"/>
                  </a:lnTo>
                  <a:lnTo>
                    <a:pt x="653" y="356"/>
                  </a:lnTo>
                  <a:lnTo>
                    <a:pt x="634" y="348"/>
                  </a:lnTo>
                  <a:lnTo>
                    <a:pt x="617" y="341"/>
                  </a:lnTo>
                  <a:lnTo>
                    <a:pt x="598" y="337"/>
                  </a:lnTo>
                  <a:lnTo>
                    <a:pt x="582" y="329"/>
                  </a:lnTo>
                  <a:lnTo>
                    <a:pt x="563" y="325"/>
                  </a:lnTo>
                  <a:lnTo>
                    <a:pt x="546" y="320"/>
                  </a:lnTo>
                  <a:lnTo>
                    <a:pt x="529" y="313"/>
                  </a:lnTo>
                  <a:lnTo>
                    <a:pt x="510" y="308"/>
                  </a:lnTo>
                  <a:lnTo>
                    <a:pt x="494" y="303"/>
                  </a:lnTo>
                  <a:lnTo>
                    <a:pt x="477" y="299"/>
                  </a:lnTo>
                  <a:lnTo>
                    <a:pt x="461" y="294"/>
                  </a:lnTo>
                  <a:lnTo>
                    <a:pt x="446" y="287"/>
                  </a:lnTo>
                  <a:lnTo>
                    <a:pt x="430" y="282"/>
                  </a:lnTo>
                  <a:lnTo>
                    <a:pt x="413" y="280"/>
                  </a:lnTo>
                  <a:lnTo>
                    <a:pt x="399" y="275"/>
                  </a:lnTo>
                  <a:lnTo>
                    <a:pt x="387" y="270"/>
                  </a:lnTo>
                  <a:lnTo>
                    <a:pt x="370" y="265"/>
                  </a:lnTo>
                  <a:lnTo>
                    <a:pt x="358" y="263"/>
                  </a:lnTo>
                  <a:lnTo>
                    <a:pt x="344" y="258"/>
                  </a:lnTo>
                  <a:lnTo>
                    <a:pt x="332" y="258"/>
                  </a:lnTo>
                  <a:lnTo>
                    <a:pt x="318" y="253"/>
                  </a:lnTo>
                  <a:lnTo>
                    <a:pt x="309" y="251"/>
                  </a:lnTo>
                  <a:lnTo>
                    <a:pt x="297" y="246"/>
                  </a:lnTo>
                  <a:lnTo>
                    <a:pt x="287" y="246"/>
                  </a:lnTo>
                  <a:lnTo>
                    <a:pt x="275" y="242"/>
                  </a:lnTo>
                  <a:lnTo>
                    <a:pt x="266" y="239"/>
                  </a:lnTo>
                  <a:lnTo>
                    <a:pt x="256" y="237"/>
                  </a:lnTo>
                  <a:lnTo>
                    <a:pt x="249" y="234"/>
                  </a:lnTo>
                  <a:lnTo>
                    <a:pt x="240" y="232"/>
                  </a:lnTo>
                  <a:lnTo>
                    <a:pt x="233" y="232"/>
                  </a:lnTo>
                  <a:lnTo>
                    <a:pt x="226" y="230"/>
                  </a:lnTo>
                  <a:lnTo>
                    <a:pt x="221" y="230"/>
                  </a:lnTo>
                  <a:lnTo>
                    <a:pt x="216" y="227"/>
                  </a:lnTo>
                  <a:lnTo>
                    <a:pt x="211" y="227"/>
                  </a:lnTo>
                  <a:lnTo>
                    <a:pt x="207" y="225"/>
                  </a:lnTo>
                  <a:lnTo>
                    <a:pt x="204" y="225"/>
                  </a:lnTo>
                  <a:lnTo>
                    <a:pt x="199" y="225"/>
                  </a:lnTo>
                  <a:lnTo>
                    <a:pt x="197" y="225"/>
                  </a:lnTo>
                  <a:lnTo>
                    <a:pt x="195" y="223"/>
                  </a:lnTo>
                  <a:lnTo>
                    <a:pt x="195" y="218"/>
                  </a:lnTo>
                  <a:lnTo>
                    <a:pt x="192" y="211"/>
                  </a:lnTo>
                  <a:lnTo>
                    <a:pt x="190" y="208"/>
                  </a:lnTo>
                  <a:lnTo>
                    <a:pt x="211" y="213"/>
                  </a:lnTo>
                  <a:lnTo>
                    <a:pt x="235" y="216"/>
                  </a:lnTo>
                  <a:lnTo>
                    <a:pt x="256" y="218"/>
                  </a:lnTo>
                  <a:lnTo>
                    <a:pt x="278" y="225"/>
                  </a:lnTo>
                  <a:lnTo>
                    <a:pt x="299" y="227"/>
                  </a:lnTo>
                  <a:lnTo>
                    <a:pt x="321" y="232"/>
                  </a:lnTo>
                  <a:lnTo>
                    <a:pt x="342" y="237"/>
                  </a:lnTo>
                  <a:lnTo>
                    <a:pt x="363" y="242"/>
                  </a:lnTo>
                  <a:lnTo>
                    <a:pt x="385" y="246"/>
                  </a:lnTo>
                  <a:lnTo>
                    <a:pt x="406" y="253"/>
                  </a:lnTo>
                  <a:lnTo>
                    <a:pt x="425" y="258"/>
                  </a:lnTo>
                  <a:lnTo>
                    <a:pt x="446" y="263"/>
                  </a:lnTo>
                  <a:lnTo>
                    <a:pt x="465" y="268"/>
                  </a:lnTo>
                  <a:lnTo>
                    <a:pt x="484" y="275"/>
                  </a:lnTo>
                  <a:lnTo>
                    <a:pt x="506" y="280"/>
                  </a:lnTo>
                  <a:lnTo>
                    <a:pt x="527" y="287"/>
                  </a:lnTo>
                  <a:lnTo>
                    <a:pt x="546" y="291"/>
                  </a:lnTo>
                  <a:lnTo>
                    <a:pt x="565" y="299"/>
                  </a:lnTo>
                  <a:lnTo>
                    <a:pt x="582" y="303"/>
                  </a:lnTo>
                  <a:lnTo>
                    <a:pt x="603" y="310"/>
                  </a:lnTo>
                  <a:lnTo>
                    <a:pt x="620" y="315"/>
                  </a:lnTo>
                  <a:lnTo>
                    <a:pt x="639" y="322"/>
                  </a:lnTo>
                  <a:lnTo>
                    <a:pt x="655" y="329"/>
                  </a:lnTo>
                  <a:lnTo>
                    <a:pt x="674" y="334"/>
                  </a:lnTo>
                  <a:lnTo>
                    <a:pt x="693" y="341"/>
                  </a:lnTo>
                  <a:lnTo>
                    <a:pt x="710" y="348"/>
                  </a:lnTo>
                  <a:lnTo>
                    <a:pt x="726" y="353"/>
                  </a:lnTo>
                  <a:lnTo>
                    <a:pt x="745" y="360"/>
                  </a:lnTo>
                  <a:lnTo>
                    <a:pt x="760" y="367"/>
                  </a:lnTo>
                  <a:lnTo>
                    <a:pt x="776" y="374"/>
                  </a:lnTo>
                  <a:lnTo>
                    <a:pt x="795" y="379"/>
                  </a:lnTo>
                  <a:lnTo>
                    <a:pt x="809" y="386"/>
                  </a:lnTo>
                  <a:lnTo>
                    <a:pt x="824" y="393"/>
                  </a:lnTo>
                  <a:lnTo>
                    <a:pt x="840" y="401"/>
                  </a:lnTo>
                  <a:lnTo>
                    <a:pt x="855" y="405"/>
                  </a:lnTo>
                  <a:lnTo>
                    <a:pt x="869" y="412"/>
                  </a:lnTo>
                  <a:lnTo>
                    <a:pt x="883" y="417"/>
                  </a:lnTo>
                  <a:lnTo>
                    <a:pt x="897" y="424"/>
                  </a:lnTo>
                  <a:lnTo>
                    <a:pt x="911" y="431"/>
                  </a:lnTo>
                  <a:lnTo>
                    <a:pt x="926" y="436"/>
                  </a:lnTo>
                  <a:lnTo>
                    <a:pt x="938" y="443"/>
                  </a:lnTo>
                  <a:lnTo>
                    <a:pt x="949" y="448"/>
                  </a:lnTo>
                  <a:lnTo>
                    <a:pt x="961" y="455"/>
                  </a:lnTo>
                  <a:lnTo>
                    <a:pt x="976" y="460"/>
                  </a:lnTo>
                  <a:lnTo>
                    <a:pt x="987" y="467"/>
                  </a:lnTo>
                  <a:lnTo>
                    <a:pt x="997" y="472"/>
                  </a:lnTo>
                  <a:lnTo>
                    <a:pt x="1009" y="477"/>
                  </a:lnTo>
                  <a:lnTo>
                    <a:pt x="1021" y="484"/>
                  </a:lnTo>
                  <a:lnTo>
                    <a:pt x="1030" y="488"/>
                  </a:lnTo>
                  <a:lnTo>
                    <a:pt x="1040" y="493"/>
                  </a:lnTo>
                  <a:lnTo>
                    <a:pt x="1049" y="498"/>
                  </a:lnTo>
                  <a:lnTo>
                    <a:pt x="1059" y="503"/>
                  </a:lnTo>
                  <a:lnTo>
                    <a:pt x="1068" y="507"/>
                  </a:lnTo>
                  <a:lnTo>
                    <a:pt x="1075" y="512"/>
                  </a:lnTo>
                  <a:lnTo>
                    <a:pt x="1085" y="519"/>
                  </a:lnTo>
                  <a:lnTo>
                    <a:pt x="1092" y="522"/>
                  </a:lnTo>
                  <a:lnTo>
                    <a:pt x="1099" y="526"/>
                  </a:lnTo>
                  <a:lnTo>
                    <a:pt x="1106" y="529"/>
                  </a:lnTo>
                  <a:lnTo>
                    <a:pt x="1113" y="533"/>
                  </a:lnTo>
                  <a:lnTo>
                    <a:pt x="1118" y="538"/>
                  </a:lnTo>
                  <a:lnTo>
                    <a:pt x="1125" y="541"/>
                  </a:lnTo>
                  <a:lnTo>
                    <a:pt x="1130" y="543"/>
                  </a:lnTo>
                  <a:lnTo>
                    <a:pt x="1135" y="545"/>
                  </a:lnTo>
                  <a:lnTo>
                    <a:pt x="1139" y="550"/>
                  </a:lnTo>
                  <a:lnTo>
                    <a:pt x="1132" y="541"/>
                  </a:lnTo>
                  <a:lnTo>
                    <a:pt x="1125" y="533"/>
                  </a:lnTo>
                  <a:lnTo>
                    <a:pt x="1116" y="524"/>
                  </a:lnTo>
                  <a:lnTo>
                    <a:pt x="1106" y="519"/>
                  </a:lnTo>
                  <a:lnTo>
                    <a:pt x="1097" y="507"/>
                  </a:lnTo>
                  <a:lnTo>
                    <a:pt x="1087" y="500"/>
                  </a:lnTo>
                  <a:lnTo>
                    <a:pt x="1082" y="495"/>
                  </a:lnTo>
                  <a:lnTo>
                    <a:pt x="1075" y="491"/>
                  </a:lnTo>
                  <a:lnTo>
                    <a:pt x="1071" y="486"/>
                  </a:lnTo>
                  <a:lnTo>
                    <a:pt x="1066" y="484"/>
                  </a:lnTo>
                  <a:lnTo>
                    <a:pt x="1059" y="477"/>
                  </a:lnTo>
                  <a:lnTo>
                    <a:pt x="1054" y="472"/>
                  </a:lnTo>
                  <a:lnTo>
                    <a:pt x="1047" y="467"/>
                  </a:lnTo>
                  <a:lnTo>
                    <a:pt x="1040" y="462"/>
                  </a:lnTo>
                  <a:lnTo>
                    <a:pt x="1035" y="458"/>
                  </a:lnTo>
                  <a:lnTo>
                    <a:pt x="1028" y="453"/>
                  </a:lnTo>
                  <a:lnTo>
                    <a:pt x="1023" y="448"/>
                  </a:lnTo>
                  <a:lnTo>
                    <a:pt x="1016" y="443"/>
                  </a:lnTo>
                  <a:lnTo>
                    <a:pt x="1009" y="439"/>
                  </a:lnTo>
                  <a:lnTo>
                    <a:pt x="1002" y="434"/>
                  </a:lnTo>
                  <a:lnTo>
                    <a:pt x="995" y="429"/>
                  </a:lnTo>
                  <a:lnTo>
                    <a:pt x="987" y="424"/>
                  </a:lnTo>
                  <a:lnTo>
                    <a:pt x="983" y="420"/>
                  </a:lnTo>
                  <a:lnTo>
                    <a:pt x="976" y="415"/>
                  </a:lnTo>
                  <a:lnTo>
                    <a:pt x="968" y="410"/>
                  </a:lnTo>
                  <a:lnTo>
                    <a:pt x="961" y="405"/>
                  </a:lnTo>
                  <a:lnTo>
                    <a:pt x="954" y="401"/>
                  </a:lnTo>
                  <a:lnTo>
                    <a:pt x="947" y="396"/>
                  </a:lnTo>
                  <a:lnTo>
                    <a:pt x="940" y="391"/>
                  </a:lnTo>
                  <a:lnTo>
                    <a:pt x="933" y="386"/>
                  </a:lnTo>
                  <a:lnTo>
                    <a:pt x="926" y="379"/>
                  </a:lnTo>
                  <a:lnTo>
                    <a:pt x="919" y="377"/>
                  </a:lnTo>
                  <a:lnTo>
                    <a:pt x="911" y="372"/>
                  </a:lnTo>
                  <a:lnTo>
                    <a:pt x="904" y="367"/>
                  </a:lnTo>
                  <a:lnTo>
                    <a:pt x="895" y="363"/>
                  </a:lnTo>
                  <a:lnTo>
                    <a:pt x="890" y="358"/>
                  </a:lnTo>
                  <a:lnTo>
                    <a:pt x="883" y="353"/>
                  </a:lnTo>
                  <a:lnTo>
                    <a:pt x="876" y="351"/>
                  </a:lnTo>
                  <a:lnTo>
                    <a:pt x="866" y="346"/>
                  </a:lnTo>
                  <a:lnTo>
                    <a:pt x="862" y="341"/>
                  </a:lnTo>
                  <a:lnTo>
                    <a:pt x="855" y="337"/>
                  </a:lnTo>
                  <a:lnTo>
                    <a:pt x="847" y="332"/>
                  </a:lnTo>
                  <a:lnTo>
                    <a:pt x="840" y="327"/>
                  </a:lnTo>
                  <a:lnTo>
                    <a:pt x="833" y="325"/>
                  </a:lnTo>
                  <a:lnTo>
                    <a:pt x="826" y="320"/>
                  </a:lnTo>
                  <a:lnTo>
                    <a:pt x="819" y="315"/>
                  </a:lnTo>
                  <a:lnTo>
                    <a:pt x="812" y="310"/>
                  </a:lnTo>
                  <a:lnTo>
                    <a:pt x="805" y="308"/>
                  </a:lnTo>
                  <a:lnTo>
                    <a:pt x="798" y="306"/>
                  </a:lnTo>
                  <a:lnTo>
                    <a:pt x="793" y="303"/>
                  </a:lnTo>
                  <a:lnTo>
                    <a:pt x="783" y="299"/>
                  </a:lnTo>
                  <a:lnTo>
                    <a:pt x="776" y="294"/>
                  </a:lnTo>
                  <a:lnTo>
                    <a:pt x="771" y="291"/>
                  </a:lnTo>
                  <a:lnTo>
                    <a:pt x="764" y="289"/>
                  </a:lnTo>
                  <a:lnTo>
                    <a:pt x="760" y="287"/>
                  </a:lnTo>
                  <a:lnTo>
                    <a:pt x="752" y="282"/>
                  </a:lnTo>
                  <a:lnTo>
                    <a:pt x="748" y="282"/>
                  </a:lnTo>
                  <a:lnTo>
                    <a:pt x="743" y="280"/>
                  </a:lnTo>
                  <a:lnTo>
                    <a:pt x="733" y="277"/>
                  </a:lnTo>
                  <a:lnTo>
                    <a:pt x="726" y="272"/>
                  </a:lnTo>
                  <a:lnTo>
                    <a:pt x="722" y="270"/>
                  </a:lnTo>
                  <a:lnTo>
                    <a:pt x="715" y="268"/>
                  </a:lnTo>
                  <a:lnTo>
                    <a:pt x="707" y="265"/>
                  </a:lnTo>
                  <a:lnTo>
                    <a:pt x="700" y="261"/>
                  </a:lnTo>
                  <a:lnTo>
                    <a:pt x="693" y="258"/>
                  </a:lnTo>
                  <a:lnTo>
                    <a:pt x="686" y="258"/>
                  </a:lnTo>
                  <a:lnTo>
                    <a:pt x="679" y="253"/>
                  </a:lnTo>
                  <a:lnTo>
                    <a:pt x="672" y="251"/>
                  </a:lnTo>
                  <a:lnTo>
                    <a:pt x="662" y="249"/>
                  </a:lnTo>
                  <a:lnTo>
                    <a:pt x="655" y="246"/>
                  </a:lnTo>
                  <a:lnTo>
                    <a:pt x="650" y="244"/>
                  </a:lnTo>
                  <a:lnTo>
                    <a:pt x="643" y="242"/>
                  </a:lnTo>
                  <a:lnTo>
                    <a:pt x="634" y="242"/>
                  </a:lnTo>
                  <a:lnTo>
                    <a:pt x="627" y="239"/>
                  </a:lnTo>
                  <a:lnTo>
                    <a:pt x="620" y="237"/>
                  </a:lnTo>
                  <a:lnTo>
                    <a:pt x="612" y="234"/>
                  </a:lnTo>
                  <a:lnTo>
                    <a:pt x="605" y="232"/>
                  </a:lnTo>
                  <a:lnTo>
                    <a:pt x="598" y="232"/>
                  </a:lnTo>
                  <a:lnTo>
                    <a:pt x="589" y="230"/>
                  </a:lnTo>
                  <a:lnTo>
                    <a:pt x="582" y="227"/>
                  </a:lnTo>
                  <a:lnTo>
                    <a:pt x="574" y="225"/>
                  </a:lnTo>
                  <a:lnTo>
                    <a:pt x="567" y="225"/>
                  </a:lnTo>
                  <a:lnTo>
                    <a:pt x="558" y="223"/>
                  </a:lnTo>
                  <a:lnTo>
                    <a:pt x="551" y="223"/>
                  </a:lnTo>
                  <a:lnTo>
                    <a:pt x="544" y="220"/>
                  </a:lnTo>
                  <a:lnTo>
                    <a:pt x="536" y="218"/>
                  </a:lnTo>
                  <a:lnTo>
                    <a:pt x="529" y="218"/>
                  </a:lnTo>
                  <a:lnTo>
                    <a:pt x="520" y="216"/>
                  </a:lnTo>
                  <a:lnTo>
                    <a:pt x="513" y="213"/>
                  </a:lnTo>
                  <a:lnTo>
                    <a:pt x="506" y="213"/>
                  </a:lnTo>
                  <a:lnTo>
                    <a:pt x="499" y="211"/>
                  </a:lnTo>
                  <a:lnTo>
                    <a:pt x="491" y="211"/>
                  </a:lnTo>
                  <a:lnTo>
                    <a:pt x="482" y="208"/>
                  </a:lnTo>
                  <a:lnTo>
                    <a:pt x="477" y="208"/>
                  </a:lnTo>
                  <a:lnTo>
                    <a:pt x="468" y="206"/>
                  </a:lnTo>
                  <a:lnTo>
                    <a:pt x="463" y="206"/>
                  </a:lnTo>
                  <a:lnTo>
                    <a:pt x="456" y="204"/>
                  </a:lnTo>
                  <a:lnTo>
                    <a:pt x="449" y="201"/>
                  </a:lnTo>
                  <a:lnTo>
                    <a:pt x="439" y="201"/>
                  </a:lnTo>
                  <a:lnTo>
                    <a:pt x="434" y="199"/>
                  </a:lnTo>
                  <a:lnTo>
                    <a:pt x="427" y="199"/>
                  </a:lnTo>
                  <a:lnTo>
                    <a:pt x="420" y="197"/>
                  </a:lnTo>
                  <a:lnTo>
                    <a:pt x="411" y="197"/>
                  </a:lnTo>
                  <a:lnTo>
                    <a:pt x="406" y="197"/>
                  </a:lnTo>
                  <a:lnTo>
                    <a:pt x="399" y="194"/>
                  </a:lnTo>
                  <a:lnTo>
                    <a:pt x="394" y="194"/>
                  </a:lnTo>
                  <a:lnTo>
                    <a:pt x="387" y="192"/>
                  </a:lnTo>
                  <a:lnTo>
                    <a:pt x="380" y="189"/>
                  </a:lnTo>
                  <a:lnTo>
                    <a:pt x="373" y="189"/>
                  </a:lnTo>
                  <a:lnTo>
                    <a:pt x="368" y="189"/>
                  </a:lnTo>
                  <a:lnTo>
                    <a:pt x="363" y="187"/>
                  </a:lnTo>
                  <a:lnTo>
                    <a:pt x="356" y="187"/>
                  </a:lnTo>
                  <a:lnTo>
                    <a:pt x="351" y="185"/>
                  </a:lnTo>
                  <a:lnTo>
                    <a:pt x="344" y="185"/>
                  </a:lnTo>
                  <a:lnTo>
                    <a:pt x="339" y="185"/>
                  </a:lnTo>
                  <a:lnTo>
                    <a:pt x="335" y="185"/>
                  </a:lnTo>
                  <a:lnTo>
                    <a:pt x="328" y="182"/>
                  </a:lnTo>
                  <a:lnTo>
                    <a:pt x="323" y="182"/>
                  </a:lnTo>
                  <a:lnTo>
                    <a:pt x="313" y="180"/>
                  </a:lnTo>
                  <a:lnTo>
                    <a:pt x="306" y="180"/>
                  </a:lnTo>
                  <a:lnTo>
                    <a:pt x="297" y="175"/>
                  </a:lnTo>
                  <a:lnTo>
                    <a:pt x="287" y="173"/>
                  </a:lnTo>
                  <a:lnTo>
                    <a:pt x="278" y="170"/>
                  </a:lnTo>
                  <a:lnTo>
                    <a:pt x="268" y="168"/>
                  </a:lnTo>
                  <a:lnTo>
                    <a:pt x="259" y="166"/>
                  </a:lnTo>
                  <a:lnTo>
                    <a:pt x="249" y="163"/>
                  </a:lnTo>
                  <a:lnTo>
                    <a:pt x="240" y="161"/>
                  </a:lnTo>
                  <a:lnTo>
                    <a:pt x="233" y="159"/>
                  </a:lnTo>
                  <a:lnTo>
                    <a:pt x="223" y="156"/>
                  </a:lnTo>
                  <a:lnTo>
                    <a:pt x="214" y="154"/>
                  </a:lnTo>
                  <a:lnTo>
                    <a:pt x="207" y="149"/>
                  </a:lnTo>
                  <a:lnTo>
                    <a:pt x="197" y="149"/>
                  </a:lnTo>
                  <a:lnTo>
                    <a:pt x="188" y="144"/>
                  </a:lnTo>
                  <a:lnTo>
                    <a:pt x="180" y="142"/>
                  </a:lnTo>
                  <a:lnTo>
                    <a:pt x="171" y="140"/>
                  </a:lnTo>
                  <a:lnTo>
                    <a:pt x="166" y="137"/>
                  </a:lnTo>
                  <a:lnTo>
                    <a:pt x="157" y="135"/>
                  </a:lnTo>
                  <a:lnTo>
                    <a:pt x="147" y="132"/>
                  </a:lnTo>
                  <a:lnTo>
                    <a:pt x="143" y="130"/>
                  </a:lnTo>
                  <a:lnTo>
                    <a:pt x="135" y="128"/>
                  </a:lnTo>
                  <a:lnTo>
                    <a:pt x="128" y="125"/>
                  </a:lnTo>
                  <a:lnTo>
                    <a:pt x="124" y="123"/>
                  </a:lnTo>
                  <a:lnTo>
                    <a:pt x="119" y="121"/>
                  </a:lnTo>
                  <a:lnTo>
                    <a:pt x="114" y="121"/>
                  </a:lnTo>
                  <a:lnTo>
                    <a:pt x="105" y="116"/>
                  </a:lnTo>
                  <a:lnTo>
                    <a:pt x="100" y="113"/>
                  </a:lnTo>
                  <a:lnTo>
                    <a:pt x="97" y="113"/>
                  </a:lnTo>
                  <a:lnTo>
                    <a:pt x="95" y="113"/>
                  </a:lnTo>
                  <a:lnTo>
                    <a:pt x="97" y="97"/>
                  </a:lnTo>
                  <a:lnTo>
                    <a:pt x="102" y="99"/>
                  </a:lnTo>
                  <a:lnTo>
                    <a:pt x="105" y="99"/>
                  </a:lnTo>
                  <a:lnTo>
                    <a:pt x="109" y="102"/>
                  </a:lnTo>
                  <a:lnTo>
                    <a:pt x="114" y="102"/>
                  </a:lnTo>
                  <a:lnTo>
                    <a:pt x="121" y="104"/>
                  </a:lnTo>
                  <a:lnTo>
                    <a:pt x="124" y="104"/>
                  </a:lnTo>
                  <a:lnTo>
                    <a:pt x="131" y="106"/>
                  </a:lnTo>
                  <a:lnTo>
                    <a:pt x="138" y="109"/>
                  </a:lnTo>
                  <a:lnTo>
                    <a:pt x="145" y="111"/>
                  </a:lnTo>
                  <a:lnTo>
                    <a:pt x="150" y="113"/>
                  </a:lnTo>
                  <a:lnTo>
                    <a:pt x="159" y="113"/>
                  </a:lnTo>
                  <a:lnTo>
                    <a:pt x="166" y="116"/>
                  </a:lnTo>
                  <a:lnTo>
                    <a:pt x="176" y="121"/>
                  </a:lnTo>
                  <a:lnTo>
                    <a:pt x="183" y="121"/>
                  </a:lnTo>
                  <a:lnTo>
                    <a:pt x="192" y="123"/>
                  </a:lnTo>
                  <a:lnTo>
                    <a:pt x="199" y="125"/>
                  </a:lnTo>
                  <a:lnTo>
                    <a:pt x="209" y="128"/>
                  </a:lnTo>
                  <a:lnTo>
                    <a:pt x="218" y="130"/>
                  </a:lnTo>
                  <a:lnTo>
                    <a:pt x="226" y="132"/>
                  </a:lnTo>
                  <a:lnTo>
                    <a:pt x="235" y="137"/>
                  </a:lnTo>
                  <a:lnTo>
                    <a:pt x="245" y="137"/>
                  </a:lnTo>
                  <a:lnTo>
                    <a:pt x="252" y="140"/>
                  </a:lnTo>
                  <a:lnTo>
                    <a:pt x="261" y="142"/>
                  </a:lnTo>
                  <a:lnTo>
                    <a:pt x="268" y="144"/>
                  </a:lnTo>
                  <a:lnTo>
                    <a:pt x="275" y="147"/>
                  </a:lnTo>
                  <a:lnTo>
                    <a:pt x="283" y="149"/>
                  </a:lnTo>
                  <a:lnTo>
                    <a:pt x="290" y="151"/>
                  </a:lnTo>
                  <a:lnTo>
                    <a:pt x="297" y="154"/>
                  </a:lnTo>
                  <a:lnTo>
                    <a:pt x="304" y="156"/>
                  </a:lnTo>
                  <a:lnTo>
                    <a:pt x="311" y="156"/>
                  </a:lnTo>
                  <a:lnTo>
                    <a:pt x="316" y="159"/>
                  </a:lnTo>
                  <a:lnTo>
                    <a:pt x="323" y="159"/>
                  </a:lnTo>
                  <a:lnTo>
                    <a:pt x="332" y="161"/>
                  </a:lnTo>
                  <a:lnTo>
                    <a:pt x="339" y="161"/>
                  </a:lnTo>
                  <a:lnTo>
                    <a:pt x="349" y="161"/>
                  </a:lnTo>
                  <a:lnTo>
                    <a:pt x="358" y="163"/>
                  </a:lnTo>
                  <a:lnTo>
                    <a:pt x="368" y="166"/>
                  </a:lnTo>
                  <a:lnTo>
                    <a:pt x="373" y="166"/>
                  </a:lnTo>
                  <a:lnTo>
                    <a:pt x="377" y="166"/>
                  </a:lnTo>
                  <a:lnTo>
                    <a:pt x="385" y="166"/>
                  </a:lnTo>
                  <a:lnTo>
                    <a:pt x="389" y="166"/>
                  </a:lnTo>
                  <a:lnTo>
                    <a:pt x="394" y="166"/>
                  </a:lnTo>
                  <a:lnTo>
                    <a:pt x="401" y="168"/>
                  </a:lnTo>
                  <a:lnTo>
                    <a:pt x="406" y="168"/>
                  </a:lnTo>
                  <a:lnTo>
                    <a:pt x="413" y="170"/>
                  </a:lnTo>
                  <a:lnTo>
                    <a:pt x="418" y="170"/>
                  </a:lnTo>
                  <a:lnTo>
                    <a:pt x="425" y="170"/>
                  </a:lnTo>
                  <a:lnTo>
                    <a:pt x="432" y="173"/>
                  </a:lnTo>
                  <a:lnTo>
                    <a:pt x="439" y="173"/>
                  </a:lnTo>
                  <a:lnTo>
                    <a:pt x="446" y="173"/>
                  </a:lnTo>
                  <a:lnTo>
                    <a:pt x="453" y="175"/>
                  </a:lnTo>
                  <a:lnTo>
                    <a:pt x="458" y="175"/>
                  </a:lnTo>
                  <a:lnTo>
                    <a:pt x="468" y="178"/>
                  </a:lnTo>
                  <a:lnTo>
                    <a:pt x="475" y="178"/>
                  </a:lnTo>
                  <a:lnTo>
                    <a:pt x="482" y="180"/>
                  </a:lnTo>
                  <a:lnTo>
                    <a:pt x="487" y="180"/>
                  </a:lnTo>
                  <a:lnTo>
                    <a:pt x="496" y="182"/>
                  </a:lnTo>
                  <a:lnTo>
                    <a:pt x="503" y="182"/>
                  </a:lnTo>
                  <a:lnTo>
                    <a:pt x="510" y="185"/>
                  </a:lnTo>
                  <a:lnTo>
                    <a:pt x="520" y="185"/>
                  </a:lnTo>
                  <a:lnTo>
                    <a:pt x="527" y="187"/>
                  </a:lnTo>
                  <a:lnTo>
                    <a:pt x="534" y="187"/>
                  </a:lnTo>
                  <a:lnTo>
                    <a:pt x="541" y="189"/>
                  </a:lnTo>
                  <a:lnTo>
                    <a:pt x="551" y="192"/>
                  </a:lnTo>
                  <a:lnTo>
                    <a:pt x="560" y="194"/>
                  </a:lnTo>
                  <a:lnTo>
                    <a:pt x="570" y="197"/>
                  </a:lnTo>
                  <a:lnTo>
                    <a:pt x="577" y="197"/>
                  </a:lnTo>
                  <a:lnTo>
                    <a:pt x="586" y="199"/>
                  </a:lnTo>
                  <a:lnTo>
                    <a:pt x="596" y="201"/>
                  </a:lnTo>
                  <a:lnTo>
                    <a:pt x="605" y="204"/>
                  </a:lnTo>
                  <a:lnTo>
                    <a:pt x="612" y="206"/>
                  </a:lnTo>
                  <a:lnTo>
                    <a:pt x="622" y="208"/>
                  </a:lnTo>
                  <a:lnTo>
                    <a:pt x="631" y="211"/>
                  </a:lnTo>
                  <a:lnTo>
                    <a:pt x="641" y="213"/>
                  </a:lnTo>
                  <a:lnTo>
                    <a:pt x="650" y="218"/>
                  </a:lnTo>
                  <a:lnTo>
                    <a:pt x="662" y="220"/>
                  </a:lnTo>
                  <a:lnTo>
                    <a:pt x="672" y="223"/>
                  </a:lnTo>
                  <a:lnTo>
                    <a:pt x="681" y="225"/>
                  </a:lnTo>
                  <a:lnTo>
                    <a:pt x="691" y="230"/>
                  </a:lnTo>
                  <a:lnTo>
                    <a:pt x="703" y="232"/>
                  </a:lnTo>
                  <a:lnTo>
                    <a:pt x="715" y="234"/>
                  </a:lnTo>
                  <a:lnTo>
                    <a:pt x="724" y="239"/>
                  </a:lnTo>
                  <a:lnTo>
                    <a:pt x="733" y="244"/>
                  </a:lnTo>
                  <a:lnTo>
                    <a:pt x="745" y="249"/>
                  </a:lnTo>
                  <a:lnTo>
                    <a:pt x="757" y="253"/>
                  </a:lnTo>
                  <a:lnTo>
                    <a:pt x="767" y="256"/>
                  </a:lnTo>
                  <a:lnTo>
                    <a:pt x="776" y="261"/>
                  </a:lnTo>
                  <a:lnTo>
                    <a:pt x="788" y="265"/>
                  </a:lnTo>
                  <a:lnTo>
                    <a:pt x="798" y="270"/>
                  </a:lnTo>
                  <a:lnTo>
                    <a:pt x="809" y="275"/>
                  </a:lnTo>
                  <a:lnTo>
                    <a:pt x="819" y="280"/>
                  </a:lnTo>
                  <a:lnTo>
                    <a:pt x="828" y="284"/>
                  </a:lnTo>
                  <a:lnTo>
                    <a:pt x="840" y="289"/>
                  </a:lnTo>
                  <a:lnTo>
                    <a:pt x="850" y="294"/>
                  </a:lnTo>
                  <a:lnTo>
                    <a:pt x="859" y="301"/>
                  </a:lnTo>
                  <a:lnTo>
                    <a:pt x="869" y="306"/>
                  </a:lnTo>
                  <a:lnTo>
                    <a:pt x="878" y="310"/>
                  </a:lnTo>
                  <a:lnTo>
                    <a:pt x="890" y="318"/>
                  </a:lnTo>
                  <a:lnTo>
                    <a:pt x="897" y="322"/>
                  </a:lnTo>
                  <a:lnTo>
                    <a:pt x="907" y="329"/>
                  </a:lnTo>
                  <a:lnTo>
                    <a:pt x="919" y="334"/>
                  </a:lnTo>
                  <a:lnTo>
                    <a:pt x="926" y="341"/>
                  </a:lnTo>
                  <a:lnTo>
                    <a:pt x="938" y="346"/>
                  </a:lnTo>
                  <a:lnTo>
                    <a:pt x="945" y="353"/>
                  </a:lnTo>
                  <a:lnTo>
                    <a:pt x="954" y="358"/>
                  </a:lnTo>
                  <a:lnTo>
                    <a:pt x="961" y="365"/>
                  </a:lnTo>
                  <a:lnTo>
                    <a:pt x="971" y="372"/>
                  </a:lnTo>
                  <a:lnTo>
                    <a:pt x="980" y="377"/>
                  </a:lnTo>
                  <a:lnTo>
                    <a:pt x="987" y="384"/>
                  </a:lnTo>
                  <a:lnTo>
                    <a:pt x="995" y="389"/>
                  </a:lnTo>
                  <a:lnTo>
                    <a:pt x="1004" y="396"/>
                  </a:lnTo>
                  <a:lnTo>
                    <a:pt x="1011" y="401"/>
                  </a:lnTo>
                  <a:lnTo>
                    <a:pt x="1021" y="408"/>
                  </a:lnTo>
                  <a:lnTo>
                    <a:pt x="1028" y="415"/>
                  </a:lnTo>
                  <a:lnTo>
                    <a:pt x="1035" y="420"/>
                  </a:lnTo>
                  <a:lnTo>
                    <a:pt x="1042" y="424"/>
                  </a:lnTo>
                  <a:lnTo>
                    <a:pt x="1049" y="431"/>
                  </a:lnTo>
                  <a:lnTo>
                    <a:pt x="1056" y="436"/>
                  </a:lnTo>
                  <a:lnTo>
                    <a:pt x="1061" y="443"/>
                  </a:lnTo>
                  <a:lnTo>
                    <a:pt x="1068" y="448"/>
                  </a:lnTo>
                  <a:lnTo>
                    <a:pt x="1075" y="455"/>
                  </a:lnTo>
                  <a:lnTo>
                    <a:pt x="1080" y="460"/>
                  </a:lnTo>
                  <a:lnTo>
                    <a:pt x="1085" y="467"/>
                  </a:lnTo>
                  <a:lnTo>
                    <a:pt x="1092" y="472"/>
                  </a:lnTo>
                  <a:lnTo>
                    <a:pt x="1099" y="477"/>
                  </a:lnTo>
                  <a:lnTo>
                    <a:pt x="1106" y="486"/>
                  </a:lnTo>
                  <a:lnTo>
                    <a:pt x="1118" y="495"/>
                  </a:lnTo>
                  <a:lnTo>
                    <a:pt x="1127" y="505"/>
                  </a:lnTo>
                  <a:lnTo>
                    <a:pt x="1135" y="514"/>
                  </a:lnTo>
                  <a:lnTo>
                    <a:pt x="1142" y="522"/>
                  </a:lnTo>
                  <a:lnTo>
                    <a:pt x="1149" y="526"/>
                  </a:lnTo>
                  <a:lnTo>
                    <a:pt x="1154" y="533"/>
                  </a:lnTo>
                  <a:lnTo>
                    <a:pt x="1158" y="538"/>
                  </a:lnTo>
                  <a:lnTo>
                    <a:pt x="1165" y="545"/>
                  </a:lnTo>
                  <a:lnTo>
                    <a:pt x="1168" y="548"/>
                  </a:lnTo>
                  <a:lnTo>
                    <a:pt x="1165" y="548"/>
                  </a:lnTo>
                  <a:lnTo>
                    <a:pt x="1165" y="552"/>
                  </a:lnTo>
                  <a:lnTo>
                    <a:pt x="1161" y="557"/>
                  </a:lnTo>
                  <a:lnTo>
                    <a:pt x="1158" y="562"/>
                  </a:lnTo>
                  <a:lnTo>
                    <a:pt x="1158" y="564"/>
                  </a:lnTo>
                  <a:lnTo>
                    <a:pt x="1165" y="569"/>
                  </a:lnTo>
                  <a:lnTo>
                    <a:pt x="1175" y="574"/>
                  </a:lnTo>
                  <a:lnTo>
                    <a:pt x="1180" y="576"/>
                  </a:lnTo>
                  <a:lnTo>
                    <a:pt x="1184" y="579"/>
                  </a:lnTo>
                  <a:lnTo>
                    <a:pt x="1189" y="581"/>
                  </a:lnTo>
                  <a:lnTo>
                    <a:pt x="1196" y="586"/>
                  </a:lnTo>
                  <a:lnTo>
                    <a:pt x="1199" y="579"/>
                  </a:lnTo>
                  <a:lnTo>
                    <a:pt x="1203" y="571"/>
                  </a:lnTo>
                  <a:lnTo>
                    <a:pt x="1203" y="569"/>
                  </a:lnTo>
                  <a:lnTo>
                    <a:pt x="1206" y="569"/>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5" name="Freeform 31"/>
            <p:cNvSpPr>
              <a:spLocks/>
            </p:cNvSpPr>
            <p:nvPr/>
          </p:nvSpPr>
          <p:spPr bwMode="auto">
            <a:xfrm>
              <a:off x="1821246" y="2196693"/>
              <a:ext cx="108361" cy="63375"/>
            </a:xfrm>
            <a:custGeom>
              <a:avLst/>
              <a:gdLst>
                <a:gd name="T0" fmla="*/ 20 w 1206"/>
                <a:gd name="T1" fmla="*/ 247 h 634"/>
                <a:gd name="T2" fmla="*/ 57 w 1206"/>
                <a:gd name="T3" fmla="*/ 199 h 634"/>
                <a:gd name="T4" fmla="*/ 113 w 1206"/>
                <a:gd name="T5" fmla="*/ 145 h 634"/>
                <a:gd name="T6" fmla="*/ 186 w 1206"/>
                <a:gd name="T7" fmla="*/ 98 h 634"/>
                <a:gd name="T8" fmla="*/ 273 w 1206"/>
                <a:gd name="T9" fmla="*/ 72 h 634"/>
                <a:gd name="T10" fmla="*/ 366 w 1206"/>
                <a:gd name="T11" fmla="*/ 55 h 634"/>
                <a:gd name="T12" fmla="*/ 457 w 1206"/>
                <a:gd name="T13" fmla="*/ 43 h 634"/>
                <a:gd name="T14" fmla="*/ 530 w 1206"/>
                <a:gd name="T15" fmla="*/ 29 h 634"/>
                <a:gd name="T16" fmla="*/ 580 w 1206"/>
                <a:gd name="T17" fmla="*/ 11 h 634"/>
                <a:gd name="T18" fmla="*/ 576 w 1206"/>
                <a:gd name="T19" fmla="*/ 47 h 634"/>
                <a:gd name="T20" fmla="*/ 539 w 1206"/>
                <a:gd name="T21" fmla="*/ 106 h 634"/>
                <a:gd name="T22" fmla="*/ 474 w 1206"/>
                <a:gd name="T23" fmla="*/ 174 h 634"/>
                <a:gd name="T24" fmla="*/ 370 w 1206"/>
                <a:gd name="T25" fmla="*/ 237 h 634"/>
                <a:gd name="T26" fmla="*/ 239 w 1206"/>
                <a:gd name="T27" fmla="*/ 285 h 634"/>
                <a:gd name="T28" fmla="*/ 139 w 1206"/>
                <a:gd name="T29" fmla="*/ 306 h 634"/>
                <a:gd name="T30" fmla="*/ 71 w 1206"/>
                <a:gd name="T31" fmla="*/ 310 h 634"/>
                <a:gd name="T32" fmla="*/ 28 w 1206"/>
                <a:gd name="T33" fmla="*/ 305 h 634"/>
                <a:gd name="T34" fmla="*/ 24 w 1206"/>
                <a:gd name="T35" fmla="*/ 284 h 634"/>
                <a:gd name="T36" fmla="*/ 98 w 1206"/>
                <a:gd name="T37" fmla="*/ 275 h 634"/>
                <a:gd name="T38" fmla="*/ 228 w 1206"/>
                <a:gd name="T39" fmla="*/ 245 h 634"/>
                <a:gd name="T40" fmla="*/ 333 w 1206"/>
                <a:gd name="T41" fmla="*/ 211 h 634"/>
                <a:gd name="T42" fmla="*/ 405 w 1206"/>
                <a:gd name="T43" fmla="*/ 178 h 634"/>
                <a:gd name="T44" fmla="*/ 448 w 1206"/>
                <a:gd name="T45" fmla="*/ 158 h 634"/>
                <a:gd name="T46" fmla="*/ 421 w 1206"/>
                <a:gd name="T47" fmla="*/ 161 h 634"/>
                <a:gd name="T48" fmla="*/ 320 w 1206"/>
                <a:gd name="T49" fmla="*/ 200 h 634"/>
                <a:gd name="T50" fmla="*/ 221 w 1206"/>
                <a:gd name="T51" fmla="*/ 232 h 634"/>
                <a:gd name="T52" fmla="*/ 135 w 1206"/>
                <a:gd name="T53" fmla="*/ 255 h 634"/>
                <a:gd name="T54" fmla="*/ 69 w 1206"/>
                <a:gd name="T55" fmla="*/ 270 h 634"/>
                <a:gd name="T56" fmla="*/ 100 w 1206"/>
                <a:gd name="T57" fmla="*/ 246 h 634"/>
                <a:gd name="T58" fmla="*/ 224 w 1206"/>
                <a:gd name="T59" fmla="*/ 192 h 634"/>
                <a:gd name="T60" fmla="*/ 342 w 1206"/>
                <a:gd name="T61" fmla="*/ 152 h 634"/>
                <a:gd name="T62" fmla="*/ 435 w 1206"/>
                <a:gd name="T63" fmla="*/ 124 h 634"/>
                <a:gd name="T64" fmla="*/ 489 w 1206"/>
                <a:gd name="T65" fmla="*/ 111 h 634"/>
                <a:gd name="T66" fmla="*/ 445 w 1206"/>
                <a:gd name="T67" fmla="*/ 112 h 634"/>
                <a:gd name="T68" fmla="*/ 315 w 1206"/>
                <a:gd name="T69" fmla="*/ 146 h 634"/>
                <a:gd name="T70" fmla="*/ 202 w 1206"/>
                <a:gd name="T71" fmla="*/ 186 h 634"/>
                <a:gd name="T72" fmla="*/ 113 w 1206"/>
                <a:gd name="T73" fmla="*/ 227 h 634"/>
                <a:gd name="T74" fmla="*/ 52 w 1206"/>
                <a:gd name="T75" fmla="*/ 259 h 634"/>
                <a:gd name="T76" fmla="*/ 58 w 1206"/>
                <a:gd name="T77" fmla="*/ 245 h 634"/>
                <a:gd name="T78" fmla="*/ 96 w 1206"/>
                <a:gd name="T79" fmla="*/ 215 h 634"/>
                <a:gd name="T80" fmla="*/ 141 w 1206"/>
                <a:gd name="T81" fmla="*/ 185 h 634"/>
                <a:gd name="T82" fmla="*/ 187 w 1206"/>
                <a:gd name="T83" fmla="*/ 157 h 634"/>
                <a:gd name="T84" fmla="*/ 228 w 1206"/>
                <a:gd name="T85" fmla="*/ 137 h 634"/>
                <a:gd name="T86" fmla="*/ 271 w 1206"/>
                <a:gd name="T87" fmla="*/ 120 h 634"/>
                <a:gd name="T88" fmla="*/ 321 w 1206"/>
                <a:gd name="T89" fmla="*/ 109 h 634"/>
                <a:gd name="T90" fmla="*/ 368 w 1206"/>
                <a:gd name="T91" fmla="*/ 100 h 634"/>
                <a:gd name="T92" fmla="*/ 411 w 1206"/>
                <a:gd name="T93" fmla="*/ 93 h 634"/>
                <a:gd name="T94" fmla="*/ 457 w 1206"/>
                <a:gd name="T95" fmla="*/ 84 h 634"/>
                <a:gd name="T96" fmla="*/ 511 w 1206"/>
                <a:gd name="T97" fmla="*/ 68 h 634"/>
                <a:gd name="T98" fmla="*/ 545 w 1206"/>
                <a:gd name="T99" fmla="*/ 49 h 634"/>
                <a:gd name="T100" fmla="*/ 502 w 1206"/>
                <a:gd name="T101" fmla="*/ 61 h 634"/>
                <a:gd name="T102" fmla="*/ 450 w 1206"/>
                <a:gd name="T103" fmla="*/ 75 h 634"/>
                <a:gd name="T104" fmla="*/ 404 w 1206"/>
                <a:gd name="T105" fmla="*/ 81 h 634"/>
                <a:gd name="T106" fmla="*/ 364 w 1206"/>
                <a:gd name="T107" fmla="*/ 87 h 634"/>
                <a:gd name="T108" fmla="*/ 312 w 1206"/>
                <a:gd name="T109" fmla="*/ 97 h 634"/>
                <a:gd name="T110" fmla="*/ 252 w 1206"/>
                <a:gd name="T111" fmla="*/ 112 h 634"/>
                <a:gd name="T112" fmla="*/ 186 w 1206"/>
                <a:gd name="T113" fmla="*/ 140 h 634"/>
                <a:gd name="T114" fmla="*/ 124 w 1206"/>
                <a:gd name="T115" fmla="*/ 177 h 634"/>
                <a:gd name="T116" fmla="*/ 74 w 1206"/>
                <a:gd name="T117" fmla="*/ 215 h 634"/>
                <a:gd name="T118" fmla="*/ 35 w 1206"/>
                <a:gd name="T119" fmla="*/ 253 h 634"/>
                <a:gd name="T120" fmla="*/ 17 w 1206"/>
                <a:gd name="T121" fmla="*/ 282 h 6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06" h="634">
                  <a:moveTo>
                    <a:pt x="0" y="567"/>
                  </a:moveTo>
                  <a:lnTo>
                    <a:pt x="0" y="567"/>
                  </a:lnTo>
                  <a:lnTo>
                    <a:pt x="0" y="563"/>
                  </a:lnTo>
                  <a:lnTo>
                    <a:pt x="5" y="560"/>
                  </a:lnTo>
                  <a:lnTo>
                    <a:pt x="7" y="553"/>
                  </a:lnTo>
                  <a:lnTo>
                    <a:pt x="12" y="544"/>
                  </a:lnTo>
                  <a:lnTo>
                    <a:pt x="19" y="537"/>
                  </a:lnTo>
                  <a:lnTo>
                    <a:pt x="22" y="532"/>
                  </a:lnTo>
                  <a:lnTo>
                    <a:pt x="24" y="527"/>
                  </a:lnTo>
                  <a:lnTo>
                    <a:pt x="26" y="522"/>
                  </a:lnTo>
                  <a:lnTo>
                    <a:pt x="31" y="515"/>
                  </a:lnTo>
                  <a:lnTo>
                    <a:pt x="36" y="510"/>
                  </a:lnTo>
                  <a:lnTo>
                    <a:pt x="41" y="503"/>
                  </a:lnTo>
                  <a:lnTo>
                    <a:pt x="43" y="496"/>
                  </a:lnTo>
                  <a:lnTo>
                    <a:pt x="48" y="489"/>
                  </a:lnTo>
                  <a:lnTo>
                    <a:pt x="53" y="482"/>
                  </a:lnTo>
                  <a:lnTo>
                    <a:pt x="57" y="475"/>
                  </a:lnTo>
                  <a:lnTo>
                    <a:pt x="64" y="468"/>
                  </a:lnTo>
                  <a:lnTo>
                    <a:pt x="71" y="461"/>
                  </a:lnTo>
                  <a:lnTo>
                    <a:pt x="76" y="451"/>
                  </a:lnTo>
                  <a:lnTo>
                    <a:pt x="81" y="444"/>
                  </a:lnTo>
                  <a:lnTo>
                    <a:pt x="88" y="437"/>
                  </a:lnTo>
                  <a:lnTo>
                    <a:pt x="95" y="430"/>
                  </a:lnTo>
                  <a:lnTo>
                    <a:pt x="100" y="420"/>
                  </a:lnTo>
                  <a:lnTo>
                    <a:pt x="109" y="413"/>
                  </a:lnTo>
                  <a:lnTo>
                    <a:pt x="117" y="406"/>
                  </a:lnTo>
                  <a:lnTo>
                    <a:pt x="124" y="397"/>
                  </a:lnTo>
                  <a:lnTo>
                    <a:pt x="131" y="389"/>
                  </a:lnTo>
                  <a:lnTo>
                    <a:pt x="138" y="380"/>
                  </a:lnTo>
                  <a:lnTo>
                    <a:pt x="147" y="371"/>
                  </a:lnTo>
                  <a:lnTo>
                    <a:pt x="155" y="363"/>
                  </a:lnTo>
                  <a:lnTo>
                    <a:pt x="164" y="354"/>
                  </a:lnTo>
                  <a:lnTo>
                    <a:pt x="171" y="344"/>
                  </a:lnTo>
                  <a:lnTo>
                    <a:pt x="181" y="337"/>
                  </a:lnTo>
                  <a:lnTo>
                    <a:pt x="190" y="328"/>
                  </a:lnTo>
                  <a:lnTo>
                    <a:pt x="200" y="321"/>
                  </a:lnTo>
                  <a:lnTo>
                    <a:pt x="209" y="311"/>
                  </a:lnTo>
                  <a:lnTo>
                    <a:pt x="219" y="302"/>
                  </a:lnTo>
                  <a:lnTo>
                    <a:pt x="231" y="295"/>
                  </a:lnTo>
                  <a:lnTo>
                    <a:pt x="240" y="285"/>
                  </a:lnTo>
                  <a:lnTo>
                    <a:pt x="250" y="278"/>
                  </a:lnTo>
                  <a:lnTo>
                    <a:pt x="261" y="271"/>
                  </a:lnTo>
                  <a:lnTo>
                    <a:pt x="271" y="261"/>
                  </a:lnTo>
                  <a:lnTo>
                    <a:pt x="283" y="254"/>
                  </a:lnTo>
                  <a:lnTo>
                    <a:pt x="292" y="247"/>
                  </a:lnTo>
                  <a:lnTo>
                    <a:pt x="304" y="240"/>
                  </a:lnTo>
                  <a:lnTo>
                    <a:pt x="316" y="233"/>
                  </a:lnTo>
                  <a:lnTo>
                    <a:pt x="328" y="223"/>
                  </a:lnTo>
                  <a:lnTo>
                    <a:pt x="340" y="219"/>
                  </a:lnTo>
                  <a:lnTo>
                    <a:pt x="352" y="212"/>
                  </a:lnTo>
                  <a:lnTo>
                    <a:pt x="366" y="207"/>
                  </a:lnTo>
                  <a:lnTo>
                    <a:pt x="378" y="200"/>
                  </a:lnTo>
                  <a:lnTo>
                    <a:pt x="390" y="195"/>
                  </a:lnTo>
                  <a:lnTo>
                    <a:pt x="404" y="188"/>
                  </a:lnTo>
                  <a:lnTo>
                    <a:pt x="418" y="183"/>
                  </a:lnTo>
                  <a:lnTo>
                    <a:pt x="430" y="178"/>
                  </a:lnTo>
                  <a:lnTo>
                    <a:pt x="444" y="176"/>
                  </a:lnTo>
                  <a:lnTo>
                    <a:pt x="458" y="171"/>
                  </a:lnTo>
                  <a:lnTo>
                    <a:pt x="473" y="166"/>
                  </a:lnTo>
                  <a:lnTo>
                    <a:pt x="484" y="162"/>
                  </a:lnTo>
                  <a:lnTo>
                    <a:pt x="499" y="159"/>
                  </a:lnTo>
                  <a:lnTo>
                    <a:pt x="513" y="155"/>
                  </a:lnTo>
                  <a:lnTo>
                    <a:pt x="527" y="152"/>
                  </a:lnTo>
                  <a:lnTo>
                    <a:pt x="541" y="150"/>
                  </a:lnTo>
                  <a:lnTo>
                    <a:pt x="556" y="147"/>
                  </a:lnTo>
                  <a:lnTo>
                    <a:pt x="570" y="143"/>
                  </a:lnTo>
                  <a:lnTo>
                    <a:pt x="584" y="140"/>
                  </a:lnTo>
                  <a:lnTo>
                    <a:pt x="601" y="138"/>
                  </a:lnTo>
                  <a:lnTo>
                    <a:pt x="613" y="136"/>
                  </a:lnTo>
                  <a:lnTo>
                    <a:pt x="629" y="131"/>
                  </a:lnTo>
                  <a:lnTo>
                    <a:pt x="643" y="128"/>
                  </a:lnTo>
                  <a:lnTo>
                    <a:pt x="658" y="126"/>
                  </a:lnTo>
                  <a:lnTo>
                    <a:pt x="672" y="126"/>
                  </a:lnTo>
                  <a:lnTo>
                    <a:pt x="689" y="124"/>
                  </a:lnTo>
                  <a:lnTo>
                    <a:pt x="703" y="121"/>
                  </a:lnTo>
                  <a:lnTo>
                    <a:pt x="717" y="119"/>
                  </a:lnTo>
                  <a:lnTo>
                    <a:pt x="731" y="114"/>
                  </a:lnTo>
                  <a:lnTo>
                    <a:pt x="746" y="112"/>
                  </a:lnTo>
                  <a:lnTo>
                    <a:pt x="762" y="112"/>
                  </a:lnTo>
                  <a:lnTo>
                    <a:pt x="776" y="107"/>
                  </a:lnTo>
                  <a:lnTo>
                    <a:pt x="791" y="107"/>
                  </a:lnTo>
                  <a:lnTo>
                    <a:pt x="805" y="105"/>
                  </a:lnTo>
                  <a:lnTo>
                    <a:pt x="819" y="105"/>
                  </a:lnTo>
                  <a:lnTo>
                    <a:pt x="833" y="102"/>
                  </a:lnTo>
                  <a:lnTo>
                    <a:pt x="848" y="100"/>
                  </a:lnTo>
                  <a:lnTo>
                    <a:pt x="862" y="98"/>
                  </a:lnTo>
                  <a:lnTo>
                    <a:pt x="876" y="95"/>
                  </a:lnTo>
                  <a:lnTo>
                    <a:pt x="888" y="93"/>
                  </a:lnTo>
                  <a:lnTo>
                    <a:pt x="902" y="91"/>
                  </a:lnTo>
                  <a:lnTo>
                    <a:pt x="914" y="91"/>
                  </a:lnTo>
                  <a:lnTo>
                    <a:pt x="931" y="88"/>
                  </a:lnTo>
                  <a:lnTo>
                    <a:pt x="943" y="86"/>
                  </a:lnTo>
                  <a:lnTo>
                    <a:pt x="954" y="83"/>
                  </a:lnTo>
                  <a:lnTo>
                    <a:pt x="966" y="81"/>
                  </a:lnTo>
                  <a:lnTo>
                    <a:pt x="981" y="81"/>
                  </a:lnTo>
                  <a:lnTo>
                    <a:pt x="992" y="79"/>
                  </a:lnTo>
                  <a:lnTo>
                    <a:pt x="1004" y="76"/>
                  </a:lnTo>
                  <a:lnTo>
                    <a:pt x="1016" y="74"/>
                  </a:lnTo>
                  <a:lnTo>
                    <a:pt x="1028" y="74"/>
                  </a:lnTo>
                  <a:lnTo>
                    <a:pt x="1037" y="69"/>
                  </a:lnTo>
                  <a:lnTo>
                    <a:pt x="1049" y="67"/>
                  </a:lnTo>
                  <a:lnTo>
                    <a:pt x="1059" y="64"/>
                  </a:lnTo>
                  <a:lnTo>
                    <a:pt x="1071" y="62"/>
                  </a:lnTo>
                  <a:lnTo>
                    <a:pt x="1080" y="60"/>
                  </a:lnTo>
                  <a:lnTo>
                    <a:pt x="1092" y="57"/>
                  </a:lnTo>
                  <a:lnTo>
                    <a:pt x="1102" y="55"/>
                  </a:lnTo>
                  <a:lnTo>
                    <a:pt x="1111" y="55"/>
                  </a:lnTo>
                  <a:lnTo>
                    <a:pt x="1118" y="50"/>
                  </a:lnTo>
                  <a:lnTo>
                    <a:pt x="1128" y="48"/>
                  </a:lnTo>
                  <a:lnTo>
                    <a:pt x="1135" y="45"/>
                  </a:lnTo>
                  <a:lnTo>
                    <a:pt x="1144" y="43"/>
                  </a:lnTo>
                  <a:lnTo>
                    <a:pt x="1151" y="38"/>
                  </a:lnTo>
                  <a:lnTo>
                    <a:pt x="1156" y="36"/>
                  </a:lnTo>
                  <a:lnTo>
                    <a:pt x="1163" y="34"/>
                  </a:lnTo>
                  <a:lnTo>
                    <a:pt x="1173" y="31"/>
                  </a:lnTo>
                  <a:lnTo>
                    <a:pt x="1175" y="26"/>
                  </a:lnTo>
                  <a:lnTo>
                    <a:pt x="1182" y="22"/>
                  </a:lnTo>
                  <a:lnTo>
                    <a:pt x="1187" y="19"/>
                  </a:lnTo>
                  <a:lnTo>
                    <a:pt x="1206" y="0"/>
                  </a:lnTo>
                  <a:lnTo>
                    <a:pt x="1199" y="31"/>
                  </a:lnTo>
                  <a:lnTo>
                    <a:pt x="1197" y="34"/>
                  </a:lnTo>
                  <a:lnTo>
                    <a:pt x="1194" y="41"/>
                  </a:lnTo>
                  <a:lnTo>
                    <a:pt x="1192" y="48"/>
                  </a:lnTo>
                  <a:lnTo>
                    <a:pt x="1192" y="55"/>
                  </a:lnTo>
                  <a:lnTo>
                    <a:pt x="1187" y="60"/>
                  </a:lnTo>
                  <a:lnTo>
                    <a:pt x="1185" y="67"/>
                  </a:lnTo>
                  <a:lnTo>
                    <a:pt x="1182" y="74"/>
                  </a:lnTo>
                  <a:lnTo>
                    <a:pt x="1178" y="81"/>
                  </a:lnTo>
                  <a:lnTo>
                    <a:pt x="1175" y="88"/>
                  </a:lnTo>
                  <a:lnTo>
                    <a:pt x="1173" y="95"/>
                  </a:lnTo>
                  <a:lnTo>
                    <a:pt x="1168" y="105"/>
                  </a:lnTo>
                  <a:lnTo>
                    <a:pt x="1166" y="112"/>
                  </a:lnTo>
                  <a:lnTo>
                    <a:pt x="1159" y="121"/>
                  </a:lnTo>
                  <a:lnTo>
                    <a:pt x="1154" y="131"/>
                  </a:lnTo>
                  <a:lnTo>
                    <a:pt x="1149" y="138"/>
                  </a:lnTo>
                  <a:lnTo>
                    <a:pt x="1144" y="150"/>
                  </a:lnTo>
                  <a:lnTo>
                    <a:pt x="1140" y="157"/>
                  </a:lnTo>
                  <a:lnTo>
                    <a:pt x="1132" y="169"/>
                  </a:lnTo>
                  <a:lnTo>
                    <a:pt x="1128" y="176"/>
                  </a:lnTo>
                  <a:lnTo>
                    <a:pt x="1121" y="188"/>
                  </a:lnTo>
                  <a:lnTo>
                    <a:pt x="1113" y="197"/>
                  </a:lnTo>
                  <a:lnTo>
                    <a:pt x="1106" y="207"/>
                  </a:lnTo>
                  <a:lnTo>
                    <a:pt x="1099" y="216"/>
                  </a:lnTo>
                  <a:lnTo>
                    <a:pt x="1092" y="228"/>
                  </a:lnTo>
                  <a:lnTo>
                    <a:pt x="1083" y="238"/>
                  </a:lnTo>
                  <a:lnTo>
                    <a:pt x="1075" y="247"/>
                  </a:lnTo>
                  <a:lnTo>
                    <a:pt x="1064" y="259"/>
                  </a:lnTo>
                  <a:lnTo>
                    <a:pt x="1056" y="271"/>
                  </a:lnTo>
                  <a:lnTo>
                    <a:pt x="1047" y="280"/>
                  </a:lnTo>
                  <a:lnTo>
                    <a:pt x="1035" y="290"/>
                  </a:lnTo>
                  <a:lnTo>
                    <a:pt x="1023" y="299"/>
                  </a:lnTo>
                  <a:lnTo>
                    <a:pt x="1014" y="311"/>
                  </a:lnTo>
                  <a:lnTo>
                    <a:pt x="1002" y="321"/>
                  </a:lnTo>
                  <a:lnTo>
                    <a:pt x="990" y="333"/>
                  </a:lnTo>
                  <a:lnTo>
                    <a:pt x="978" y="344"/>
                  </a:lnTo>
                  <a:lnTo>
                    <a:pt x="966" y="354"/>
                  </a:lnTo>
                  <a:lnTo>
                    <a:pt x="952" y="366"/>
                  </a:lnTo>
                  <a:lnTo>
                    <a:pt x="938" y="375"/>
                  </a:lnTo>
                  <a:lnTo>
                    <a:pt x="924" y="385"/>
                  </a:lnTo>
                  <a:lnTo>
                    <a:pt x="909" y="397"/>
                  </a:lnTo>
                  <a:lnTo>
                    <a:pt x="893" y="406"/>
                  </a:lnTo>
                  <a:lnTo>
                    <a:pt x="878" y="416"/>
                  </a:lnTo>
                  <a:lnTo>
                    <a:pt x="862" y="427"/>
                  </a:lnTo>
                  <a:lnTo>
                    <a:pt x="845" y="437"/>
                  </a:lnTo>
                  <a:lnTo>
                    <a:pt x="829" y="446"/>
                  </a:lnTo>
                  <a:lnTo>
                    <a:pt x="810" y="456"/>
                  </a:lnTo>
                  <a:lnTo>
                    <a:pt x="791" y="465"/>
                  </a:lnTo>
                  <a:lnTo>
                    <a:pt x="772" y="475"/>
                  </a:lnTo>
                  <a:lnTo>
                    <a:pt x="753" y="484"/>
                  </a:lnTo>
                  <a:lnTo>
                    <a:pt x="734" y="494"/>
                  </a:lnTo>
                  <a:lnTo>
                    <a:pt x="712" y="503"/>
                  </a:lnTo>
                  <a:lnTo>
                    <a:pt x="693" y="513"/>
                  </a:lnTo>
                  <a:lnTo>
                    <a:pt x="670" y="520"/>
                  </a:lnTo>
                  <a:lnTo>
                    <a:pt x="646" y="527"/>
                  </a:lnTo>
                  <a:lnTo>
                    <a:pt x="625" y="537"/>
                  </a:lnTo>
                  <a:lnTo>
                    <a:pt x="603" y="544"/>
                  </a:lnTo>
                  <a:lnTo>
                    <a:pt x="582" y="551"/>
                  </a:lnTo>
                  <a:lnTo>
                    <a:pt x="563" y="558"/>
                  </a:lnTo>
                  <a:lnTo>
                    <a:pt x="544" y="563"/>
                  </a:lnTo>
                  <a:lnTo>
                    <a:pt x="525" y="570"/>
                  </a:lnTo>
                  <a:lnTo>
                    <a:pt x="503" y="575"/>
                  </a:lnTo>
                  <a:lnTo>
                    <a:pt x="487" y="582"/>
                  </a:lnTo>
                  <a:lnTo>
                    <a:pt x="468" y="584"/>
                  </a:lnTo>
                  <a:lnTo>
                    <a:pt x="451" y="591"/>
                  </a:lnTo>
                  <a:lnTo>
                    <a:pt x="432" y="596"/>
                  </a:lnTo>
                  <a:lnTo>
                    <a:pt x="416" y="601"/>
                  </a:lnTo>
                  <a:lnTo>
                    <a:pt x="399" y="603"/>
                  </a:lnTo>
                  <a:lnTo>
                    <a:pt x="385" y="608"/>
                  </a:lnTo>
                  <a:lnTo>
                    <a:pt x="366" y="610"/>
                  </a:lnTo>
                  <a:lnTo>
                    <a:pt x="352" y="613"/>
                  </a:lnTo>
                  <a:lnTo>
                    <a:pt x="337" y="615"/>
                  </a:lnTo>
                  <a:lnTo>
                    <a:pt x="323" y="620"/>
                  </a:lnTo>
                  <a:lnTo>
                    <a:pt x="309" y="620"/>
                  </a:lnTo>
                  <a:lnTo>
                    <a:pt x="295" y="624"/>
                  </a:lnTo>
                  <a:lnTo>
                    <a:pt x="283" y="624"/>
                  </a:lnTo>
                  <a:lnTo>
                    <a:pt x="268" y="627"/>
                  </a:lnTo>
                  <a:lnTo>
                    <a:pt x="257" y="629"/>
                  </a:lnTo>
                  <a:lnTo>
                    <a:pt x="245" y="629"/>
                  </a:lnTo>
                  <a:lnTo>
                    <a:pt x="233" y="632"/>
                  </a:lnTo>
                  <a:lnTo>
                    <a:pt x="221" y="632"/>
                  </a:lnTo>
                  <a:lnTo>
                    <a:pt x="212" y="632"/>
                  </a:lnTo>
                  <a:lnTo>
                    <a:pt x="200" y="632"/>
                  </a:lnTo>
                  <a:lnTo>
                    <a:pt x="190" y="632"/>
                  </a:lnTo>
                  <a:lnTo>
                    <a:pt x="181" y="634"/>
                  </a:lnTo>
                  <a:lnTo>
                    <a:pt x="169" y="632"/>
                  </a:lnTo>
                  <a:lnTo>
                    <a:pt x="162" y="632"/>
                  </a:lnTo>
                  <a:lnTo>
                    <a:pt x="152" y="632"/>
                  </a:lnTo>
                  <a:lnTo>
                    <a:pt x="145" y="632"/>
                  </a:lnTo>
                  <a:lnTo>
                    <a:pt x="136" y="632"/>
                  </a:lnTo>
                  <a:lnTo>
                    <a:pt x="126" y="632"/>
                  </a:lnTo>
                  <a:lnTo>
                    <a:pt x="121" y="632"/>
                  </a:lnTo>
                  <a:lnTo>
                    <a:pt x="114" y="632"/>
                  </a:lnTo>
                  <a:lnTo>
                    <a:pt x="105" y="629"/>
                  </a:lnTo>
                  <a:lnTo>
                    <a:pt x="98" y="629"/>
                  </a:lnTo>
                  <a:lnTo>
                    <a:pt x="93" y="627"/>
                  </a:lnTo>
                  <a:lnTo>
                    <a:pt x="86" y="627"/>
                  </a:lnTo>
                  <a:lnTo>
                    <a:pt x="81" y="627"/>
                  </a:lnTo>
                  <a:lnTo>
                    <a:pt x="74" y="624"/>
                  </a:lnTo>
                  <a:lnTo>
                    <a:pt x="71" y="624"/>
                  </a:lnTo>
                  <a:lnTo>
                    <a:pt x="67" y="624"/>
                  </a:lnTo>
                  <a:lnTo>
                    <a:pt x="57" y="622"/>
                  </a:lnTo>
                  <a:lnTo>
                    <a:pt x="50" y="620"/>
                  </a:lnTo>
                  <a:lnTo>
                    <a:pt x="45" y="617"/>
                  </a:lnTo>
                  <a:lnTo>
                    <a:pt x="41" y="617"/>
                  </a:lnTo>
                  <a:lnTo>
                    <a:pt x="34" y="613"/>
                  </a:lnTo>
                  <a:lnTo>
                    <a:pt x="31" y="613"/>
                  </a:lnTo>
                  <a:lnTo>
                    <a:pt x="29" y="608"/>
                  </a:lnTo>
                  <a:lnTo>
                    <a:pt x="24" y="601"/>
                  </a:lnTo>
                  <a:lnTo>
                    <a:pt x="19" y="594"/>
                  </a:lnTo>
                  <a:lnTo>
                    <a:pt x="26" y="589"/>
                  </a:lnTo>
                  <a:lnTo>
                    <a:pt x="38" y="584"/>
                  </a:lnTo>
                  <a:lnTo>
                    <a:pt x="43" y="579"/>
                  </a:lnTo>
                  <a:lnTo>
                    <a:pt x="48" y="579"/>
                  </a:lnTo>
                  <a:lnTo>
                    <a:pt x="50" y="577"/>
                  </a:lnTo>
                  <a:lnTo>
                    <a:pt x="55" y="575"/>
                  </a:lnTo>
                  <a:lnTo>
                    <a:pt x="57" y="579"/>
                  </a:lnTo>
                  <a:lnTo>
                    <a:pt x="60" y="584"/>
                  </a:lnTo>
                  <a:lnTo>
                    <a:pt x="62" y="584"/>
                  </a:lnTo>
                  <a:lnTo>
                    <a:pt x="86" y="579"/>
                  </a:lnTo>
                  <a:lnTo>
                    <a:pt x="109" y="577"/>
                  </a:lnTo>
                  <a:lnTo>
                    <a:pt x="131" y="572"/>
                  </a:lnTo>
                  <a:lnTo>
                    <a:pt x="155" y="570"/>
                  </a:lnTo>
                  <a:lnTo>
                    <a:pt x="176" y="565"/>
                  </a:lnTo>
                  <a:lnTo>
                    <a:pt x="200" y="560"/>
                  </a:lnTo>
                  <a:lnTo>
                    <a:pt x="221" y="558"/>
                  </a:lnTo>
                  <a:lnTo>
                    <a:pt x="245" y="553"/>
                  </a:lnTo>
                  <a:lnTo>
                    <a:pt x="264" y="548"/>
                  </a:lnTo>
                  <a:lnTo>
                    <a:pt x="287" y="544"/>
                  </a:lnTo>
                  <a:lnTo>
                    <a:pt x="306" y="539"/>
                  </a:lnTo>
                  <a:lnTo>
                    <a:pt x="328" y="537"/>
                  </a:lnTo>
                  <a:lnTo>
                    <a:pt x="349" y="532"/>
                  </a:lnTo>
                  <a:lnTo>
                    <a:pt x="368" y="527"/>
                  </a:lnTo>
                  <a:lnTo>
                    <a:pt x="390" y="522"/>
                  </a:lnTo>
                  <a:lnTo>
                    <a:pt x="409" y="515"/>
                  </a:lnTo>
                  <a:lnTo>
                    <a:pt x="430" y="510"/>
                  </a:lnTo>
                  <a:lnTo>
                    <a:pt x="446" y="506"/>
                  </a:lnTo>
                  <a:lnTo>
                    <a:pt x="465" y="499"/>
                  </a:lnTo>
                  <a:lnTo>
                    <a:pt x="484" y="494"/>
                  </a:lnTo>
                  <a:lnTo>
                    <a:pt x="503" y="489"/>
                  </a:lnTo>
                  <a:lnTo>
                    <a:pt x="520" y="484"/>
                  </a:lnTo>
                  <a:lnTo>
                    <a:pt x="537" y="477"/>
                  </a:lnTo>
                  <a:lnTo>
                    <a:pt x="553" y="473"/>
                  </a:lnTo>
                  <a:lnTo>
                    <a:pt x="572" y="468"/>
                  </a:lnTo>
                  <a:lnTo>
                    <a:pt x="589" y="463"/>
                  </a:lnTo>
                  <a:lnTo>
                    <a:pt x="603" y="456"/>
                  </a:lnTo>
                  <a:lnTo>
                    <a:pt x="620" y="451"/>
                  </a:lnTo>
                  <a:lnTo>
                    <a:pt x="634" y="446"/>
                  </a:lnTo>
                  <a:lnTo>
                    <a:pt x="651" y="439"/>
                  </a:lnTo>
                  <a:lnTo>
                    <a:pt x="665" y="435"/>
                  </a:lnTo>
                  <a:lnTo>
                    <a:pt x="679" y="430"/>
                  </a:lnTo>
                  <a:lnTo>
                    <a:pt x="693" y="423"/>
                  </a:lnTo>
                  <a:lnTo>
                    <a:pt x="705" y="418"/>
                  </a:lnTo>
                  <a:lnTo>
                    <a:pt x="719" y="413"/>
                  </a:lnTo>
                  <a:lnTo>
                    <a:pt x="731" y="406"/>
                  </a:lnTo>
                  <a:lnTo>
                    <a:pt x="743" y="401"/>
                  </a:lnTo>
                  <a:lnTo>
                    <a:pt x="755" y="397"/>
                  </a:lnTo>
                  <a:lnTo>
                    <a:pt x="767" y="392"/>
                  </a:lnTo>
                  <a:lnTo>
                    <a:pt x="779" y="387"/>
                  </a:lnTo>
                  <a:lnTo>
                    <a:pt x="788" y="382"/>
                  </a:lnTo>
                  <a:lnTo>
                    <a:pt x="798" y="378"/>
                  </a:lnTo>
                  <a:lnTo>
                    <a:pt x="807" y="371"/>
                  </a:lnTo>
                  <a:lnTo>
                    <a:pt x="817" y="368"/>
                  </a:lnTo>
                  <a:lnTo>
                    <a:pt x="826" y="363"/>
                  </a:lnTo>
                  <a:lnTo>
                    <a:pt x="836" y="361"/>
                  </a:lnTo>
                  <a:lnTo>
                    <a:pt x="845" y="356"/>
                  </a:lnTo>
                  <a:lnTo>
                    <a:pt x="852" y="354"/>
                  </a:lnTo>
                  <a:lnTo>
                    <a:pt x="859" y="349"/>
                  </a:lnTo>
                  <a:lnTo>
                    <a:pt x="867" y="344"/>
                  </a:lnTo>
                  <a:lnTo>
                    <a:pt x="874" y="342"/>
                  </a:lnTo>
                  <a:lnTo>
                    <a:pt x="881" y="340"/>
                  </a:lnTo>
                  <a:lnTo>
                    <a:pt x="886" y="337"/>
                  </a:lnTo>
                  <a:lnTo>
                    <a:pt x="890" y="333"/>
                  </a:lnTo>
                  <a:lnTo>
                    <a:pt x="895" y="330"/>
                  </a:lnTo>
                  <a:lnTo>
                    <a:pt x="900" y="330"/>
                  </a:lnTo>
                  <a:lnTo>
                    <a:pt x="905" y="325"/>
                  </a:lnTo>
                  <a:lnTo>
                    <a:pt x="912" y="323"/>
                  </a:lnTo>
                  <a:lnTo>
                    <a:pt x="914" y="321"/>
                  </a:lnTo>
                  <a:lnTo>
                    <a:pt x="919" y="316"/>
                  </a:lnTo>
                  <a:lnTo>
                    <a:pt x="921" y="311"/>
                  </a:lnTo>
                  <a:lnTo>
                    <a:pt x="926" y="306"/>
                  </a:lnTo>
                  <a:lnTo>
                    <a:pt x="931" y="297"/>
                  </a:lnTo>
                  <a:lnTo>
                    <a:pt x="935" y="295"/>
                  </a:lnTo>
                  <a:lnTo>
                    <a:pt x="919" y="299"/>
                  </a:lnTo>
                  <a:lnTo>
                    <a:pt x="902" y="306"/>
                  </a:lnTo>
                  <a:lnTo>
                    <a:pt x="888" y="314"/>
                  </a:lnTo>
                  <a:lnTo>
                    <a:pt x="871" y="321"/>
                  </a:lnTo>
                  <a:lnTo>
                    <a:pt x="857" y="328"/>
                  </a:lnTo>
                  <a:lnTo>
                    <a:pt x="840" y="335"/>
                  </a:lnTo>
                  <a:lnTo>
                    <a:pt x="824" y="342"/>
                  </a:lnTo>
                  <a:lnTo>
                    <a:pt x="810" y="349"/>
                  </a:lnTo>
                  <a:lnTo>
                    <a:pt x="793" y="354"/>
                  </a:lnTo>
                  <a:lnTo>
                    <a:pt x="776" y="361"/>
                  </a:lnTo>
                  <a:lnTo>
                    <a:pt x="762" y="366"/>
                  </a:lnTo>
                  <a:lnTo>
                    <a:pt x="746" y="373"/>
                  </a:lnTo>
                  <a:lnTo>
                    <a:pt x="731" y="378"/>
                  </a:lnTo>
                  <a:lnTo>
                    <a:pt x="715" y="385"/>
                  </a:lnTo>
                  <a:lnTo>
                    <a:pt x="698" y="392"/>
                  </a:lnTo>
                  <a:lnTo>
                    <a:pt x="684" y="397"/>
                  </a:lnTo>
                  <a:lnTo>
                    <a:pt x="667" y="401"/>
                  </a:lnTo>
                  <a:lnTo>
                    <a:pt x="651" y="408"/>
                  </a:lnTo>
                  <a:lnTo>
                    <a:pt x="634" y="413"/>
                  </a:lnTo>
                  <a:lnTo>
                    <a:pt x="620" y="418"/>
                  </a:lnTo>
                  <a:lnTo>
                    <a:pt x="603" y="423"/>
                  </a:lnTo>
                  <a:lnTo>
                    <a:pt x="589" y="430"/>
                  </a:lnTo>
                  <a:lnTo>
                    <a:pt x="572" y="435"/>
                  </a:lnTo>
                  <a:lnTo>
                    <a:pt x="556" y="439"/>
                  </a:lnTo>
                  <a:lnTo>
                    <a:pt x="541" y="444"/>
                  </a:lnTo>
                  <a:lnTo>
                    <a:pt x="527" y="449"/>
                  </a:lnTo>
                  <a:lnTo>
                    <a:pt x="508" y="454"/>
                  </a:lnTo>
                  <a:lnTo>
                    <a:pt x="496" y="458"/>
                  </a:lnTo>
                  <a:lnTo>
                    <a:pt x="480" y="463"/>
                  </a:lnTo>
                  <a:lnTo>
                    <a:pt x="465" y="468"/>
                  </a:lnTo>
                  <a:lnTo>
                    <a:pt x="451" y="473"/>
                  </a:lnTo>
                  <a:lnTo>
                    <a:pt x="437" y="477"/>
                  </a:lnTo>
                  <a:lnTo>
                    <a:pt x="423" y="482"/>
                  </a:lnTo>
                  <a:lnTo>
                    <a:pt x="406" y="487"/>
                  </a:lnTo>
                  <a:lnTo>
                    <a:pt x="392" y="489"/>
                  </a:lnTo>
                  <a:lnTo>
                    <a:pt x="380" y="492"/>
                  </a:lnTo>
                  <a:lnTo>
                    <a:pt x="366" y="496"/>
                  </a:lnTo>
                  <a:lnTo>
                    <a:pt x="352" y="501"/>
                  </a:lnTo>
                  <a:lnTo>
                    <a:pt x="337" y="503"/>
                  </a:lnTo>
                  <a:lnTo>
                    <a:pt x="325" y="508"/>
                  </a:lnTo>
                  <a:lnTo>
                    <a:pt x="311" y="510"/>
                  </a:lnTo>
                  <a:lnTo>
                    <a:pt x="299" y="513"/>
                  </a:lnTo>
                  <a:lnTo>
                    <a:pt x="287" y="515"/>
                  </a:lnTo>
                  <a:lnTo>
                    <a:pt x="276" y="520"/>
                  </a:lnTo>
                  <a:lnTo>
                    <a:pt x="264" y="522"/>
                  </a:lnTo>
                  <a:lnTo>
                    <a:pt x="250" y="527"/>
                  </a:lnTo>
                  <a:lnTo>
                    <a:pt x="240" y="529"/>
                  </a:lnTo>
                  <a:lnTo>
                    <a:pt x="228" y="534"/>
                  </a:lnTo>
                  <a:lnTo>
                    <a:pt x="216" y="534"/>
                  </a:lnTo>
                  <a:lnTo>
                    <a:pt x="207" y="537"/>
                  </a:lnTo>
                  <a:lnTo>
                    <a:pt x="195" y="539"/>
                  </a:lnTo>
                  <a:lnTo>
                    <a:pt x="185" y="541"/>
                  </a:lnTo>
                  <a:lnTo>
                    <a:pt x="176" y="544"/>
                  </a:lnTo>
                  <a:lnTo>
                    <a:pt x="166" y="546"/>
                  </a:lnTo>
                  <a:lnTo>
                    <a:pt x="157" y="548"/>
                  </a:lnTo>
                  <a:lnTo>
                    <a:pt x="150" y="551"/>
                  </a:lnTo>
                  <a:lnTo>
                    <a:pt x="140" y="551"/>
                  </a:lnTo>
                  <a:lnTo>
                    <a:pt x="133" y="553"/>
                  </a:lnTo>
                  <a:lnTo>
                    <a:pt x="124" y="556"/>
                  </a:lnTo>
                  <a:lnTo>
                    <a:pt x="119" y="558"/>
                  </a:lnTo>
                  <a:lnTo>
                    <a:pt x="109" y="558"/>
                  </a:lnTo>
                  <a:lnTo>
                    <a:pt x="102" y="560"/>
                  </a:lnTo>
                  <a:lnTo>
                    <a:pt x="98" y="560"/>
                  </a:lnTo>
                  <a:lnTo>
                    <a:pt x="93" y="563"/>
                  </a:lnTo>
                  <a:lnTo>
                    <a:pt x="109" y="551"/>
                  </a:lnTo>
                  <a:lnTo>
                    <a:pt x="128" y="541"/>
                  </a:lnTo>
                  <a:lnTo>
                    <a:pt x="147" y="532"/>
                  </a:lnTo>
                  <a:lnTo>
                    <a:pt x="166" y="522"/>
                  </a:lnTo>
                  <a:lnTo>
                    <a:pt x="185" y="510"/>
                  </a:lnTo>
                  <a:lnTo>
                    <a:pt x="204" y="501"/>
                  </a:lnTo>
                  <a:lnTo>
                    <a:pt x="223" y="492"/>
                  </a:lnTo>
                  <a:lnTo>
                    <a:pt x="242" y="484"/>
                  </a:lnTo>
                  <a:lnTo>
                    <a:pt x="261" y="475"/>
                  </a:lnTo>
                  <a:lnTo>
                    <a:pt x="280" y="463"/>
                  </a:lnTo>
                  <a:lnTo>
                    <a:pt x="299" y="456"/>
                  </a:lnTo>
                  <a:lnTo>
                    <a:pt x="321" y="446"/>
                  </a:lnTo>
                  <a:lnTo>
                    <a:pt x="340" y="439"/>
                  </a:lnTo>
                  <a:lnTo>
                    <a:pt x="361" y="430"/>
                  </a:lnTo>
                  <a:lnTo>
                    <a:pt x="380" y="423"/>
                  </a:lnTo>
                  <a:lnTo>
                    <a:pt x="399" y="416"/>
                  </a:lnTo>
                  <a:lnTo>
                    <a:pt x="418" y="406"/>
                  </a:lnTo>
                  <a:lnTo>
                    <a:pt x="437" y="399"/>
                  </a:lnTo>
                  <a:lnTo>
                    <a:pt x="456" y="392"/>
                  </a:lnTo>
                  <a:lnTo>
                    <a:pt x="475" y="385"/>
                  </a:lnTo>
                  <a:lnTo>
                    <a:pt x="494" y="378"/>
                  </a:lnTo>
                  <a:lnTo>
                    <a:pt x="513" y="371"/>
                  </a:lnTo>
                  <a:lnTo>
                    <a:pt x="532" y="363"/>
                  </a:lnTo>
                  <a:lnTo>
                    <a:pt x="553" y="356"/>
                  </a:lnTo>
                  <a:lnTo>
                    <a:pt x="570" y="349"/>
                  </a:lnTo>
                  <a:lnTo>
                    <a:pt x="589" y="342"/>
                  </a:lnTo>
                  <a:lnTo>
                    <a:pt x="606" y="337"/>
                  </a:lnTo>
                  <a:lnTo>
                    <a:pt x="625" y="330"/>
                  </a:lnTo>
                  <a:lnTo>
                    <a:pt x="643" y="325"/>
                  </a:lnTo>
                  <a:lnTo>
                    <a:pt x="662" y="321"/>
                  </a:lnTo>
                  <a:lnTo>
                    <a:pt x="679" y="314"/>
                  </a:lnTo>
                  <a:lnTo>
                    <a:pt x="696" y="309"/>
                  </a:lnTo>
                  <a:lnTo>
                    <a:pt x="712" y="304"/>
                  </a:lnTo>
                  <a:lnTo>
                    <a:pt x="729" y="297"/>
                  </a:lnTo>
                  <a:lnTo>
                    <a:pt x="746" y="295"/>
                  </a:lnTo>
                  <a:lnTo>
                    <a:pt x="762" y="290"/>
                  </a:lnTo>
                  <a:lnTo>
                    <a:pt x="776" y="283"/>
                  </a:lnTo>
                  <a:lnTo>
                    <a:pt x="793" y="280"/>
                  </a:lnTo>
                  <a:lnTo>
                    <a:pt x="807" y="273"/>
                  </a:lnTo>
                  <a:lnTo>
                    <a:pt x="822" y="273"/>
                  </a:lnTo>
                  <a:lnTo>
                    <a:pt x="836" y="268"/>
                  </a:lnTo>
                  <a:lnTo>
                    <a:pt x="848" y="264"/>
                  </a:lnTo>
                  <a:lnTo>
                    <a:pt x="862" y="259"/>
                  </a:lnTo>
                  <a:lnTo>
                    <a:pt x="874" y="257"/>
                  </a:lnTo>
                  <a:lnTo>
                    <a:pt x="886" y="252"/>
                  </a:lnTo>
                  <a:lnTo>
                    <a:pt x="897" y="249"/>
                  </a:lnTo>
                  <a:lnTo>
                    <a:pt x="909" y="247"/>
                  </a:lnTo>
                  <a:lnTo>
                    <a:pt x="921" y="245"/>
                  </a:lnTo>
                  <a:lnTo>
                    <a:pt x="931" y="242"/>
                  </a:lnTo>
                  <a:lnTo>
                    <a:pt x="940" y="240"/>
                  </a:lnTo>
                  <a:lnTo>
                    <a:pt x="950" y="238"/>
                  </a:lnTo>
                  <a:lnTo>
                    <a:pt x="959" y="235"/>
                  </a:lnTo>
                  <a:lnTo>
                    <a:pt x="966" y="233"/>
                  </a:lnTo>
                  <a:lnTo>
                    <a:pt x="973" y="233"/>
                  </a:lnTo>
                  <a:lnTo>
                    <a:pt x="981" y="231"/>
                  </a:lnTo>
                  <a:lnTo>
                    <a:pt x="985" y="228"/>
                  </a:lnTo>
                  <a:lnTo>
                    <a:pt x="990" y="228"/>
                  </a:lnTo>
                  <a:lnTo>
                    <a:pt x="997" y="226"/>
                  </a:lnTo>
                  <a:lnTo>
                    <a:pt x="1000" y="226"/>
                  </a:lnTo>
                  <a:lnTo>
                    <a:pt x="1004" y="226"/>
                  </a:lnTo>
                  <a:lnTo>
                    <a:pt x="1009" y="223"/>
                  </a:lnTo>
                  <a:lnTo>
                    <a:pt x="1011" y="223"/>
                  </a:lnTo>
                  <a:lnTo>
                    <a:pt x="1014" y="216"/>
                  </a:lnTo>
                  <a:lnTo>
                    <a:pt x="1016" y="212"/>
                  </a:lnTo>
                  <a:lnTo>
                    <a:pt x="1018" y="209"/>
                  </a:lnTo>
                  <a:lnTo>
                    <a:pt x="995" y="212"/>
                  </a:lnTo>
                  <a:lnTo>
                    <a:pt x="971" y="216"/>
                  </a:lnTo>
                  <a:lnTo>
                    <a:pt x="950" y="221"/>
                  </a:lnTo>
                  <a:lnTo>
                    <a:pt x="928" y="223"/>
                  </a:lnTo>
                  <a:lnTo>
                    <a:pt x="907" y="228"/>
                  </a:lnTo>
                  <a:lnTo>
                    <a:pt x="886" y="233"/>
                  </a:lnTo>
                  <a:lnTo>
                    <a:pt x="864" y="238"/>
                  </a:lnTo>
                  <a:lnTo>
                    <a:pt x="843" y="245"/>
                  </a:lnTo>
                  <a:lnTo>
                    <a:pt x="822" y="247"/>
                  </a:lnTo>
                  <a:lnTo>
                    <a:pt x="800" y="252"/>
                  </a:lnTo>
                  <a:lnTo>
                    <a:pt x="779" y="257"/>
                  </a:lnTo>
                  <a:lnTo>
                    <a:pt x="760" y="264"/>
                  </a:lnTo>
                  <a:lnTo>
                    <a:pt x="738" y="268"/>
                  </a:lnTo>
                  <a:lnTo>
                    <a:pt x="719" y="273"/>
                  </a:lnTo>
                  <a:lnTo>
                    <a:pt x="698" y="280"/>
                  </a:lnTo>
                  <a:lnTo>
                    <a:pt x="679" y="287"/>
                  </a:lnTo>
                  <a:lnTo>
                    <a:pt x="660" y="292"/>
                  </a:lnTo>
                  <a:lnTo>
                    <a:pt x="641" y="297"/>
                  </a:lnTo>
                  <a:lnTo>
                    <a:pt x="622" y="304"/>
                  </a:lnTo>
                  <a:lnTo>
                    <a:pt x="603" y="311"/>
                  </a:lnTo>
                  <a:lnTo>
                    <a:pt x="582" y="316"/>
                  </a:lnTo>
                  <a:lnTo>
                    <a:pt x="565" y="323"/>
                  </a:lnTo>
                  <a:lnTo>
                    <a:pt x="549" y="330"/>
                  </a:lnTo>
                  <a:lnTo>
                    <a:pt x="530" y="337"/>
                  </a:lnTo>
                  <a:lnTo>
                    <a:pt x="513" y="342"/>
                  </a:lnTo>
                  <a:lnTo>
                    <a:pt x="494" y="349"/>
                  </a:lnTo>
                  <a:lnTo>
                    <a:pt x="477" y="354"/>
                  </a:lnTo>
                  <a:lnTo>
                    <a:pt x="461" y="361"/>
                  </a:lnTo>
                  <a:lnTo>
                    <a:pt x="444" y="368"/>
                  </a:lnTo>
                  <a:lnTo>
                    <a:pt x="430" y="373"/>
                  </a:lnTo>
                  <a:lnTo>
                    <a:pt x="411" y="380"/>
                  </a:lnTo>
                  <a:lnTo>
                    <a:pt x="397" y="389"/>
                  </a:lnTo>
                  <a:lnTo>
                    <a:pt x="380" y="394"/>
                  </a:lnTo>
                  <a:lnTo>
                    <a:pt x="366" y="399"/>
                  </a:lnTo>
                  <a:lnTo>
                    <a:pt x="349" y="406"/>
                  </a:lnTo>
                  <a:lnTo>
                    <a:pt x="337" y="413"/>
                  </a:lnTo>
                  <a:lnTo>
                    <a:pt x="321" y="418"/>
                  </a:lnTo>
                  <a:lnTo>
                    <a:pt x="309" y="425"/>
                  </a:lnTo>
                  <a:lnTo>
                    <a:pt x="292" y="432"/>
                  </a:lnTo>
                  <a:lnTo>
                    <a:pt x="280" y="439"/>
                  </a:lnTo>
                  <a:lnTo>
                    <a:pt x="266" y="444"/>
                  </a:lnTo>
                  <a:lnTo>
                    <a:pt x="254" y="449"/>
                  </a:lnTo>
                  <a:lnTo>
                    <a:pt x="240" y="456"/>
                  </a:lnTo>
                  <a:lnTo>
                    <a:pt x="231" y="463"/>
                  </a:lnTo>
                  <a:lnTo>
                    <a:pt x="219" y="468"/>
                  </a:lnTo>
                  <a:lnTo>
                    <a:pt x="207" y="473"/>
                  </a:lnTo>
                  <a:lnTo>
                    <a:pt x="195" y="480"/>
                  </a:lnTo>
                  <a:lnTo>
                    <a:pt x="185" y="484"/>
                  </a:lnTo>
                  <a:lnTo>
                    <a:pt x="174" y="489"/>
                  </a:lnTo>
                  <a:lnTo>
                    <a:pt x="166" y="494"/>
                  </a:lnTo>
                  <a:lnTo>
                    <a:pt x="155" y="499"/>
                  </a:lnTo>
                  <a:lnTo>
                    <a:pt x="145" y="503"/>
                  </a:lnTo>
                  <a:lnTo>
                    <a:pt x="138" y="508"/>
                  </a:lnTo>
                  <a:lnTo>
                    <a:pt x="128" y="513"/>
                  </a:lnTo>
                  <a:lnTo>
                    <a:pt x="121" y="518"/>
                  </a:lnTo>
                  <a:lnTo>
                    <a:pt x="114" y="522"/>
                  </a:lnTo>
                  <a:lnTo>
                    <a:pt x="105" y="527"/>
                  </a:lnTo>
                  <a:lnTo>
                    <a:pt x="98" y="529"/>
                  </a:lnTo>
                  <a:lnTo>
                    <a:pt x="93" y="534"/>
                  </a:lnTo>
                  <a:lnTo>
                    <a:pt x="86" y="537"/>
                  </a:lnTo>
                  <a:lnTo>
                    <a:pt x="81" y="539"/>
                  </a:lnTo>
                  <a:lnTo>
                    <a:pt x="74" y="544"/>
                  </a:lnTo>
                  <a:lnTo>
                    <a:pt x="71" y="546"/>
                  </a:lnTo>
                  <a:lnTo>
                    <a:pt x="69" y="551"/>
                  </a:lnTo>
                  <a:lnTo>
                    <a:pt x="74" y="541"/>
                  </a:lnTo>
                  <a:lnTo>
                    <a:pt x="81" y="534"/>
                  </a:lnTo>
                  <a:lnTo>
                    <a:pt x="90" y="525"/>
                  </a:lnTo>
                  <a:lnTo>
                    <a:pt x="98" y="518"/>
                  </a:lnTo>
                  <a:lnTo>
                    <a:pt x="107" y="508"/>
                  </a:lnTo>
                  <a:lnTo>
                    <a:pt x="119" y="499"/>
                  </a:lnTo>
                  <a:lnTo>
                    <a:pt x="124" y="494"/>
                  </a:lnTo>
                  <a:lnTo>
                    <a:pt x="128" y="492"/>
                  </a:lnTo>
                  <a:lnTo>
                    <a:pt x="136" y="487"/>
                  </a:lnTo>
                  <a:lnTo>
                    <a:pt x="140" y="482"/>
                  </a:lnTo>
                  <a:lnTo>
                    <a:pt x="145" y="477"/>
                  </a:lnTo>
                  <a:lnTo>
                    <a:pt x="152" y="473"/>
                  </a:lnTo>
                  <a:lnTo>
                    <a:pt x="157" y="468"/>
                  </a:lnTo>
                  <a:lnTo>
                    <a:pt x="164" y="463"/>
                  </a:lnTo>
                  <a:lnTo>
                    <a:pt x="169" y="458"/>
                  </a:lnTo>
                  <a:lnTo>
                    <a:pt x="176" y="454"/>
                  </a:lnTo>
                  <a:lnTo>
                    <a:pt x="183" y="449"/>
                  </a:lnTo>
                  <a:lnTo>
                    <a:pt x="190" y="444"/>
                  </a:lnTo>
                  <a:lnTo>
                    <a:pt x="195" y="439"/>
                  </a:lnTo>
                  <a:lnTo>
                    <a:pt x="202" y="435"/>
                  </a:lnTo>
                  <a:lnTo>
                    <a:pt x="209" y="430"/>
                  </a:lnTo>
                  <a:lnTo>
                    <a:pt x="216" y="425"/>
                  </a:lnTo>
                  <a:lnTo>
                    <a:pt x="223" y="418"/>
                  </a:lnTo>
                  <a:lnTo>
                    <a:pt x="231" y="416"/>
                  </a:lnTo>
                  <a:lnTo>
                    <a:pt x="238" y="411"/>
                  </a:lnTo>
                  <a:lnTo>
                    <a:pt x="245" y="406"/>
                  </a:lnTo>
                  <a:lnTo>
                    <a:pt x="252" y="399"/>
                  </a:lnTo>
                  <a:lnTo>
                    <a:pt x="259" y="394"/>
                  </a:lnTo>
                  <a:lnTo>
                    <a:pt x="264" y="392"/>
                  </a:lnTo>
                  <a:lnTo>
                    <a:pt x="273" y="387"/>
                  </a:lnTo>
                  <a:lnTo>
                    <a:pt x="280" y="382"/>
                  </a:lnTo>
                  <a:lnTo>
                    <a:pt x="287" y="378"/>
                  </a:lnTo>
                  <a:lnTo>
                    <a:pt x="292" y="371"/>
                  </a:lnTo>
                  <a:lnTo>
                    <a:pt x="302" y="368"/>
                  </a:lnTo>
                  <a:lnTo>
                    <a:pt x="309" y="363"/>
                  </a:lnTo>
                  <a:lnTo>
                    <a:pt x="314" y="359"/>
                  </a:lnTo>
                  <a:lnTo>
                    <a:pt x="321" y="354"/>
                  </a:lnTo>
                  <a:lnTo>
                    <a:pt x="330" y="349"/>
                  </a:lnTo>
                  <a:lnTo>
                    <a:pt x="337" y="344"/>
                  </a:lnTo>
                  <a:lnTo>
                    <a:pt x="344" y="342"/>
                  </a:lnTo>
                  <a:lnTo>
                    <a:pt x="352" y="337"/>
                  </a:lnTo>
                  <a:lnTo>
                    <a:pt x="361" y="333"/>
                  </a:lnTo>
                  <a:lnTo>
                    <a:pt x="366" y="328"/>
                  </a:lnTo>
                  <a:lnTo>
                    <a:pt x="373" y="325"/>
                  </a:lnTo>
                  <a:lnTo>
                    <a:pt x="380" y="321"/>
                  </a:lnTo>
                  <a:lnTo>
                    <a:pt x="387" y="316"/>
                  </a:lnTo>
                  <a:lnTo>
                    <a:pt x="394" y="314"/>
                  </a:lnTo>
                  <a:lnTo>
                    <a:pt x="401" y="309"/>
                  </a:lnTo>
                  <a:lnTo>
                    <a:pt x="406" y="306"/>
                  </a:lnTo>
                  <a:lnTo>
                    <a:pt x="413" y="302"/>
                  </a:lnTo>
                  <a:lnTo>
                    <a:pt x="420" y="299"/>
                  </a:lnTo>
                  <a:lnTo>
                    <a:pt x="428" y="297"/>
                  </a:lnTo>
                  <a:lnTo>
                    <a:pt x="432" y="292"/>
                  </a:lnTo>
                  <a:lnTo>
                    <a:pt x="442" y="290"/>
                  </a:lnTo>
                  <a:lnTo>
                    <a:pt x="446" y="287"/>
                  </a:lnTo>
                  <a:lnTo>
                    <a:pt x="454" y="285"/>
                  </a:lnTo>
                  <a:lnTo>
                    <a:pt x="458" y="280"/>
                  </a:lnTo>
                  <a:lnTo>
                    <a:pt x="465" y="280"/>
                  </a:lnTo>
                  <a:lnTo>
                    <a:pt x="473" y="276"/>
                  </a:lnTo>
                  <a:lnTo>
                    <a:pt x="480" y="273"/>
                  </a:lnTo>
                  <a:lnTo>
                    <a:pt x="484" y="271"/>
                  </a:lnTo>
                  <a:lnTo>
                    <a:pt x="492" y="268"/>
                  </a:lnTo>
                  <a:lnTo>
                    <a:pt x="499" y="266"/>
                  </a:lnTo>
                  <a:lnTo>
                    <a:pt x="506" y="261"/>
                  </a:lnTo>
                  <a:lnTo>
                    <a:pt x="513" y="259"/>
                  </a:lnTo>
                  <a:lnTo>
                    <a:pt x="520" y="257"/>
                  </a:lnTo>
                  <a:lnTo>
                    <a:pt x="527" y="254"/>
                  </a:lnTo>
                  <a:lnTo>
                    <a:pt x="534" y="252"/>
                  </a:lnTo>
                  <a:lnTo>
                    <a:pt x="541" y="249"/>
                  </a:lnTo>
                  <a:lnTo>
                    <a:pt x="549" y="247"/>
                  </a:lnTo>
                  <a:lnTo>
                    <a:pt x="553" y="245"/>
                  </a:lnTo>
                  <a:lnTo>
                    <a:pt x="563" y="245"/>
                  </a:lnTo>
                  <a:lnTo>
                    <a:pt x="570" y="242"/>
                  </a:lnTo>
                  <a:lnTo>
                    <a:pt x="577" y="240"/>
                  </a:lnTo>
                  <a:lnTo>
                    <a:pt x="584" y="238"/>
                  </a:lnTo>
                  <a:lnTo>
                    <a:pt x="594" y="235"/>
                  </a:lnTo>
                  <a:lnTo>
                    <a:pt x="601" y="233"/>
                  </a:lnTo>
                  <a:lnTo>
                    <a:pt x="608" y="233"/>
                  </a:lnTo>
                  <a:lnTo>
                    <a:pt x="615" y="231"/>
                  </a:lnTo>
                  <a:lnTo>
                    <a:pt x="625" y="228"/>
                  </a:lnTo>
                  <a:lnTo>
                    <a:pt x="629" y="226"/>
                  </a:lnTo>
                  <a:lnTo>
                    <a:pt x="639" y="226"/>
                  </a:lnTo>
                  <a:lnTo>
                    <a:pt x="646" y="223"/>
                  </a:lnTo>
                  <a:lnTo>
                    <a:pt x="653" y="223"/>
                  </a:lnTo>
                  <a:lnTo>
                    <a:pt x="660" y="221"/>
                  </a:lnTo>
                  <a:lnTo>
                    <a:pt x="670" y="221"/>
                  </a:lnTo>
                  <a:lnTo>
                    <a:pt x="677" y="219"/>
                  </a:lnTo>
                  <a:lnTo>
                    <a:pt x="684" y="216"/>
                  </a:lnTo>
                  <a:lnTo>
                    <a:pt x="693" y="216"/>
                  </a:lnTo>
                  <a:lnTo>
                    <a:pt x="700" y="214"/>
                  </a:lnTo>
                  <a:lnTo>
                    <a:pt x="708" y="212"/>
                  </a:lnTo>
                  <a:lnTo>
                    <a:pt x="715" y="212"/>
                  </a:lnTo>
                  <a:lnTo>
                    <a:pt x="719" y="209"/>
                  </a:lnTo>
                  <a:lnTo>
                    <a:pt x="729" y="209"/>
                  </a:lnTo>
                  <a:lnTo>
                    <a:pt x="736" y="207"/>
                  </a:lnTo>
                  <a:lnTo>
                    <a:pt x="743" y="204"/>
                  </a:lnTo>
                  <a:lnTo>
                    <a:pt x="750" y="204"/>
                  </a:lnTo>
                  <a:lnTo>
                    <a:pt x="757" y="202"/>
                  </a:lnTo>
                  <a:lnTo>
                    <a:pt x="765" y="200"/>
                  </a:lnTo>
                  <a:lnTo>
                    <a:pt x="772" y="200"/>
                  </a:lnTo>
                  <a:lnTo>
                    <a:pt x="779" y="200"/>
                  </a:lnTo>
                  <a:lnTo>
                    <a:pt x="786" y="200"/>
                  </a:lnTo>
                  <a:lnTo>
                    <a:pt x="793" y="197"/>
                  </a:lnTo>
                  <a:lnTo>
                    <a:pt x="800" y="197"/>
                  </a:lnTo>
                  <a:lnTo>
                    <a:pt x="807" y="195"/>
                  </a:lnTo>
                  <a:lnTo>
                    <a:pt x="814" y="195"/>
                  </a:lnTo>
                  <a:lnTo>
                    <a:pt x="819" y="193"/>
                  </a:lnTo>
                  <a:lnTo>
                    <a:pt x="826" y="193"/>
                  </a:lnTo>
                  <a:lnTo>
                    <a:pt x="831" y="190"/>
                  </a:lnTo>
                  <a:lnTo>
                    <a:pt x="838" y="190"/>
                  </a:lnTo>
                  <a:lnTo>
                    <a:pt x="843" y="188"/>
                  </a:lnTo>
                  <a:lnTo>
                    <a:pt x="850" y="188"/>
                  </a:lnTo>
                  <a:lnTo>
                    <a:pt x="855" y="185"/>
                  </a:lnTo>
                  <a:lnTo>
                    <a:pt x="862" y="185"/>
                  </a:lnTo>
                  <a:lnTo>
                    <a:pt x="867" y="183"/>
                  </a:lnTo>
                  <a:lnTo>
                    <a:pt x="871" y="183"/>
                  </a:lnTo>
                  <a:lnTo>
                    <a:pt x="878" y="181"/>
                  </a:lnTo>
                  <a:lnTo>
                    <a:pt x="883" y="181"/>
                  </a:lnTo>
                  <a:lnTo>
                    <a:pt x="893" y="181"/>
                  </a:lnTo>
                  <a:lnTo>
                    <a:pt x="902" y="178"/>
                  </a:lnTo>
                  <a:lnTo>
                    <a:pt x="912" y="176"/>
                  </a:lnTo>
                  <a:lnTo>
                    <a:pt x="919" y="174"/>
                  </a:lnTo>
                  <a:lnTo>
                    <a:pt x="931" y="171"/>
                  </a:lnTo>
                  <a:lnTo>
                    <a:pt x="938" y="169"/>
                  </a:lnTo>
                  <a:lnTo>
                    <a:pt x="947" y="166"/>
                  </a:lnTo>
                  <a:lnTo>
                    <a:pt x="957" y="164"/>
                  </a:lnTo>
                  <a:lnTo>
                    <a:pt x="966" y="162"/>
                  </a:lnTo>
                  <a:lnTo>
                    <a:pt x="976" y="159"/>
                  </a:lnTo>
                  <a:lnTo>
                    <a:pt x="983" y="157"/>
                  </a:lnTo>
                  <a:lnTo>
                    <a:pt x="992" y="152"/>
                  </a:lnTo>
                  <a:lnTo>
                    <a:pt x="1000" y="152"/>
                  </a:lnTo>
                  <a:lnTo>
                    <a:pt x="1009" y="147"/>
                  </a:lnTo>
                  <a:lnTo>
                    <a:pt x="1018" y="145"/>
                  </a:lnTo>
                  <a:lnTo>
                    <a:pt x="1026" y="143"/>
                  </a:lnTo>
                  <a:lnTo>
                    <a:pt x="1035" y="140"/>
                  </a:lnTo>
                  <a:lnTo>
                    <a:pt x="1042" y="138"/>
                  </a:lnTo>
                  <a:lnTo>
                    <a:pt x="1049" y="136"/>
                  </a:lnTo>
                  <a:lnTo>
                    <a:pt x="1056" y="131"/>
                  </a:lnTo>
                  <a:lnTo>
                    <a:pt x="1064" y="128"/>
                  </a:lnTo>
                  <a:lnTo>
                    <a:pt x="1071" y="128"/>
                  </a:lnTo>
                  <a:lnTo>
                    <a:pt x="1075" y="126"/>
                  </a:lnTo>
                  <a:lnTo>
                    <a:pt x="1080" y="124"/>
                  </a:lnTo>
                  <a:lnTo>
                    <a:pt x="1087" y="121"/>
                  </a:lnTo>
                  <a:lnTo>
                    <a:pt x="1092" y="121"/>
                  </a:lnTo>
                  <a:lnTo>
                    <a:pt x="1102" y="117"/>
                  </a:lnTo>
                  <a:lnTo>
                    <a:pt x="1106" y="114"/>
                  </a:lnTo>
                  <a:lnTo>
                    <a:pt x="1111" y="114"/>
                  </a:lnTo>
                  <a:lnTo>
                    <a:pt x="1113" y="114"/>
                  </a:lnTo>
                  <a:lnTo>
                    <a:pt x="1111" y="100"/>
                  </a:lnTo>
                  <a:lnTo>
                    <a:pt x="1109" y="100"/>
                  </a:lnTo>
                  <a:lnTo>
                    <a:pt x="1104" y="100"/>
                  </a:lnTo>
                  <a:lnTo>
                    <a:pt x="1097" y="102"/>
                  </a:lnTo>
                  <a:lnTo>
                    <a:pt x="1087" y="105"/>
                  </a:lnTo>
                  <a:lnTo>
                    <a:pt x="1080" y="105"/>
                  </a:lnTo>
                  <a:lnTo>
                    <a:pt x="1075" y="107"/>
                  </a:lnTo>
                  <a:lnTo>
                    <a:pt x="1068" y="107"/>
                  </a:lnTo>
                  <a:lnTo>
                    <a:pt x="1061" y="112"/>
                  </a:lnTo>
                  <a:lnTo>
                    <a:pt x="1054" y="112"/>
                  </a:lnTo>
                  <a:lnTo>
                    <a:pt x="1047" y="114"/>
                  </a:lnTo>
                  <a:lnTo>
                    <a:pt x="1040" y="119"/>
                  </a:lnTo>
                  <a:lnTo>
                    <a:pt x="1033" y="121"/>
                  </a:lnTo>
                  <a:lnTo>
                    <a:pt x="1023" y="124"/>
                  </a:lnTo>
                  <a:lnTo>
                    <a:pt x="1014" y="126"/>
                  </a:lnTo>
                  <a:lnTo>
                    <a:pt x="1007" y="126"/>
                  </a:lnTo>
                  <a:lnTo>
                    <a:pt x="997" y="128"/>
                  </a:lnTo>
                  <a:lnTo>
                    <a:pt x="988" y="131"/>
                  </a:lnTo>
                  <a:lnTo>
                    <a:pt x="981" y="133"/>
                  </a:lnTo>
                  <a:lnTo>
                    <a:pt x="971" y="136"/>
                  </a:lnTo>
                  <a:lnTo>
                    <a:pt x="964" y="140"/>
                  </a:lnTo>
                  <a:lnTo>
                    <a:pt x="954" y="143"/>
                  </a:lnTo>
                  <a:lnTo>
                    <a:pt x="947" y="143"/>
                  </a:lnTo>
                  <a:lnTo>
                    <a:pt x="938" y="145"/>
                  </a:lnTo>
                  <a:lnTo>
                    <a:pt x="931" y="147"/>
                  </a:lnTo>
                  <a:lnTo>
                    <a:pt x="924" y="150"/>
                  </a:lnTo>
                  <a:lnTo>
                    <a:pt x="916" y="152"/>
                  </a:lnTo>
                  <a:lnTo>
                    <a:pt x="909" y="152"/>
                  </a:lnTo>
                  <a:lnTo>
                    <a:pt x="905" y="157"/>
                  </a:lnTo>
                  <a:lnTo>
                    <a:pt x="897" y="157"/>
                  </a:lnTo>
                  <a:lnTo>
                    <a:pt x="890" y="159"/>
                  </a:lnTo>
                  <a:lnTo>
                    <a:pt x="883" y="159"/>
                  </a:lnTo>
                  <a:lnTo>
                    <a:pt x="874" y="162"/>
                  </a:lnTo>
                  <a:lnTo>
                    <a:pt x="864" y="162"/>
                  </a:lnTo>
                  <a:lnTo>
                    <a:pt x="857" y="164"/>
                  </a:lnTo>
                  <a:lnTo>
                    <a:pt x="848" y="164"/>
                  </a:lnTo>
                  <a:lnTo>
                    <a:pt x="838" y="166"/>
                  </a:lnTo>
                  <a:lnTo>
                    <a:pt x="833" y="166"/>
                  </a:lnTo>
                  <a:lnTo>
                    <a:pt x="826" y="166"/>
                  </a:lnTo>
                  <a:lnTo>
                    <a:pt x="822" y="166"/>
                  </a:lnTo>
                  <a:lnTo>
                    <a:pt x="817" y="169"/>
                  </a:lnTo>
                  <a:lnTo>
                    <a:pt x="810" y="169"/>
                  </a:lnTo>
                  <a:lnTo>
                    <a:pt x="805" y="169"/>
                  </a:lnTo>
                  <a:lnTo>
                    <a:pt x="798" y="171"/>
                  </a:lnTo>
                  <a:lnTo>
                    <a:pt x="793" y="171"/>
                  </a:lnTo>
                  <a:lnTo>
                    <a:pt x="786" y="171"/>
                  </a:lnTo>
                  <a:lnTo>
                    <a:pt x="779" y="171"/>
                  </a:lnTo>
                  <a:lnTo>
                    <a:pt x="772" y="174"/>
                  </a:lnTo>
                  <a:lnTo>
                    <a:pt x="767" y="174"/>
                  </a:lnTo>
                  <a:lnTo>
                    <a:pt x="760" y="176"/>
                  </a:lnTo>
                  <a:lnTo>
                    <a:pt x="753" y="176"/>
                  </a:lnTo>
                  <a:lnTo>
                    <a:pt x="746" y="176"/>
                  </a:lnTo>
                  <a:lnTo>
                    <a:pt x="741" y="178"/>
                  </a:lnTo>
                  <a:lnTo>
                    <a:pt x="731" y="178"/>
                  </a:lnTo>
                  <a:lnTo>
                    <a:pt x="724" y="181"/>
                  </a:lnTo>
                  <a:lnTo>
                    <a:pt x="717" y="181"/>
                  </a:lnTo>
                  <a:lnTo>
                    <a:pt x="710" y="181"/>
                  </a:lnTo>
                  <a:lnTo>
                    <a:pt x="700" y="183"/>
                  </a:lnTo>
                  <a:lnTo>
                    <a:pt x="693" y="185"/>
                  </a:lnTo>
                  <a:lnTo>
                    <a:pt x="686" y="185"/>
                  </a:lnTo>
                  <a:lnTo>
                    <a:pt x="679" y="188"/>
                  </a:lnTo>
                  <a:lnTo>
                    <a:pt x="670" y="188"/>
                  </a:lnTo>
                  <a:lnTo>
                    <a:pt x="662" y="190"/>
                  </a:lnTo>
                  <a:lnTo>
                    <a:pt x="653" y="193"/>
                  </a:lnTo>
                  <a:lnTo>
                    <a:pt x="646" y="195"/>
                  </a:lnTo>
                  <a:lnTo>
                    <a:pt x="636" y="197"/>
                  </a:lnTo>
                  <a:lnTo>
                    <a:pt x="627" y="200"/>
                  </a:lnTo>
                  <a:lnTo>
                    <a:pt x="620" y="200"/>
                  </a:lnTo>
                  <a:lnTo>
                    <a:pt x="610" y="202"/>
                  </a:lnTo>
                  <a:lnTo>
                    <a:pt x="601" y="204"/>
                  </a:lnTo>
                  <a:lnTo>
                    <a:pt x="591" y="207"/>
                  </a:lnTo>
                  <a:lnTo>
                    <a:pt x="582" y="209"/>
                  </a:lnTo>
                  <a:lnTo>
                    <a:pt x="572" y="212"/>
                  </a:lnTo>
                  <a:lnTo>
                    <a:pt x="563" y="216"/>
                  </a:lnTo>
                  <a:lnTo>
                    <a:pt x="553" y="219"/>
                  </a:lnTo>
                  <a:lnTo>
                    <a:pt x="544" y="221"/>
                  </a:lnTo>
                  <a:lnTo>
                    <a:pt x="534" y="223"/>
                  </a:lnTo>
                  <a:lnTo>
                    <a:pt x="525" y="226"/>
                  </a:lnTo>
                  <a:lnTo>
                    <a:pt x="513" y="228"/>
                  </a:lnTo>
                  <a:lnTo>
                    <a:pt x="503" y="233"/>
                  </a:lnTo>
                  <a:lnTo>
                    <a:pt x="494" y="238"/>
                  </a:lnTo>
                  <a:lnTo>
                    <a:pt x="482" y="240"/>
                  </a:lnTo>
                  <a:lnTo>
                    <a:pt x="473" y="245"/>
                  </a:lnTo>
                  <a:lnTo>
                    <a:pt x="461" y="249"/>
                  </a:lnTo>
                  <a:lnTo>
                    <a:pt x="454" y="254"/>
                  </a:lnTo>
                  <a:lnTo>
                    <a:pt x="442" y="257"/>
                  </a:lnTo>
                  <a:lnTo>
                    <a:pt x="430" y="261"/>
                  </a:lnTo>
                  <a:lnTo>
                    <a:pt x="418" y="266"/>
                  </a:lnTo>
                  <a:lnTo>
                    <a:pt x="409" y="271"/>
                  </a:lnTo>
                  <a:lnTo>
                    <a:pt x="397" y="276"/>
                  </a:lnTo>
                  <a:lnTo>
                    <a:pt x="387" y="280"/>
                  </a:lnTo>
                  <a:lnTo>
                    <a:pt x="378" y="285"/>
                  </a:lnTo>
                  <a:lnTo>
                    <a:pt x="366" y="292"/>
                  </a:lnTo>
                  <a:lnTo>
                    <a:pt x="356" y="297"/>
                  </a:lnTo>
                  <a:lnTo>
                    <a:pt x="347" y="302"/>
                  </a:lnTo>
                  <a:lnTo>
                    <a:pt x="337" y="306"/>
                  </a:lnTo>
                  <a:lnTo>
                    <a:pt x="325" y="314"/>
                  </a:lnTo>
                  <a:lnTo>
                    <a:pt x="316" y="318"/>
                  </a:lnTo>
                  <a:lnTo>
                    <a:pt x="306" y="325"/>
                  </a:lnTo>
                  <a:lnTo>
                    <a:pt x="297" y="330"/>
                  </a:lnTo>
                  <a:lnTo>
                    <a:pt x="290" y="337"/>
                  </a:lnTo>
                  <a:lnTo>
                    <a:pt x="280" y="342"/>
                  </a:lnTo>
                  <a:lnTo>
                    <a:pt x="268" y="349"/>
                  </a:lnTo>
                  <a:lnTo>
                    <a:pt x="261" y="354"/>
                  </a:lnTo>
                  <a:lnTo>
                    <a:pt x="252" y="361"/>
                  </a:lnTo>
                  <a:lnTo>
                    <a:pt x="242" y="366"/>
                  </a:lnTo>
                  <a:lnTo>
                    <a:pt x="235" y="373"/>
                  </a:lnTo>
                  <a:lnTo>
                    <a:pt x="226" y="378"/>
                  </a:lnTo>
                  <a:lnTo>
                    <a:pt x="219" y="385"/>
                  </a:lnTo>
                  <a:lnTo>
                    <a:pt x="212" y="392"/>
                  </a:lnTo>
                  <a:lnTo>
                    <a:pt x="202" y="397"/>
                  </a:lnTo>
                  <a:lnTo>
                    <a:pt x="195" y="404"/>
                  </a:lnTo>
                  <a:lnTo>
                    <a:pt x="188" y="411"/>
                  </a:lnTo>
                  <a:lnTo>
                    <a:pt x="178" y="416"/>
                  </a:lnTo>
                  <a:lnTo>
                    <a:pt x="171" y="423"/>
                  </a:lnTo>
                  <a:lnTo>
                    <a:pt x="164" y="427"/>
                  </a:lnTo>
                  <a:lnTo>
                    <a:pt x="159" y="435"/>
                  </a:lnTo>
                  <a:lnTo>
                    <a:pt x="150" y="439"/>
                  </a:lnTo>
                  <a:lnTo>
                    <a:pt x="145" y="444"/>
                  </a:lnTo>
                  <a:lnTo>
                    <a:pt x="138" y="451"/>
                  </a:lnTo>
                  <a:lnTo>
                    <a:pt x="131" y="456"/>
                  </a:lnTo>
                  <a:lnTo>
                    <a:pt x="124" y="461"/>
                  </a:lnTo>
                  <a:lnTo>
                    <a:pt x="119" y="465"/>
                  </a:lnTo>
                  <a:lnTo>
                    <a:pt x="114" y="473"/>
                  </a:lnTo>
                  <a:lnTo>
                    <a:pt x="107" y="477"/>
                  </a:lnTo>
                  <a:lnTo>
                    <a:pt x="102" y="482"/>
                  </a:lnTo>
                  <a:lnTo>
                    <a:pt x="98" y="487"/>
                  </a:lnTo>
                  <a:lnTo>
                    <a:pt x="93" y="492"/>
                  </a:lnTo>
                  <a:lnTo>
                    <a:pt x="88" y="499"/>
                  </a:lnTo>
                  <a:lnTo>
                    <a:pt x="79" y="506"/>
                  </a:lnTo>
                  <a:lnTo>
                    <a:pt x="71" y="515"/>
                  </a:lnTo>
                  <a:lnTo>
                    <a:pt x="62" y="522"/>
                  </a:lnTo>
                  <a:lnTo>
                    <a:pt x="57" y="527"/>
                  </a:lnTo>
                  <a:lnTo>
                    <a:pt x="50" y="534"/>
                  </a:lnTo>
                  <a:lnTo>
                    <a:pt x="48" y="539"/>
                  </a:lnTo>
                  <a:lnTo>
                    <a:pt x="41" y="546"/>
                  </a:lnTo>
                  <a:lnTo>
                    <a:pt x="41" y="548"/>
                  </a:lnTo>
                  <a:lnTo>
                    <a:pt x="41" y="551"/>
                  </a:lnTo>
                  <a:lnTo>
                    <a:pt x="43" y="553"/>
                  </a:lnTo>
                  <a:lnTo>
                    <a:pt x="45" y="558"/>
                  </a:lnTo>
                  <a:lnTo>
                    <a:pt x="48" y="560"/>
                  </a:lnTo>
                  <a:lnTo>
                    <a:pt x="50" y="565"/>
                  </a:lnTo>
                  <a:lnTo>
                    <a:pt x="43" y="567"/>
                  </a:lnTo>
                  <a:lnTo>
                    <a:pt x="34" y="575"/>
                  </a:lnTo>
                  <a:lnTo>
                    <a:pt x="26" y="577"/>
                  </a:lnTo>
                  <a:lnTo>
                    <a:pt x="24" y="579"/>
                  </a:lnTo>
                  <a:lnTo>
                    <a:pt x="17" y="584"/>
                  </a:lnTo>
                  <a:lnTo>
                    <a:pt x="12" y="584"/>
                  </a:lnTo>
                  <a:lnTo>
                    <a:pt x="7" y="579"/>
                  </a:lnTo>
                  <a:lnTo>
                    <a:pt x="3" y="572"/>
                  </a:lnTo>
                  <a:lnTo>
                    <a:pt x="0" y="570"/>
                  </a:lnTo>
                  <a:lnTo>
                    <a:pt x="0" y="567"/>
                  </a:lnTo>
                  <a:close/>
                </a:path>
              </a:pathLst>
            </a:custGeom>
            <a:solidFill>
              <a:srgbClr val="DBE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6" name="Freeform 32"/>
            <p:cNvSpPr>
              <a:spLocks/>
            </p:cNvSpPr>
            <p:nvPr/>
          </p:nvSpPr>
          <p:spPr bwMode="auto">
            <a:xfrm>
              <a:off x="1774204" y="2244785"/>
              <a:ext cx="60953" cy="89255"/>
            </a:xfrm>
            <a:custGeom>
              <a:avLst/>
              <a:gdLst>
                <a:gd name="T0" fmla="*/ 246 w 677"/>
                <a:gd name="T1" fmla="*/ 3 h 892"/>
                <a:gd name="T2" fmla="*/ 225 w 677"/>
                <a:gd name="T3" fmla="*/ 13 h 892"/>
                <a:gd name="T4" fmla="*/ 196 w 677"/>
                <a:gd name="T5" fmla="*/ 28 h 892"/>
                <a:gd name="T6" fmla="*/ 162 w 677"/>
                <a:gd name="T7" fmla="*/ 50 h 892"/>
                <a:gd name="T8" fmla="*/ 125 w 677"/>
                <a:gd name="T9" fmla="*/ 76 h 892"/>
                <a:gd name="T10" fmla="*/ 88 w 677"/>
                <a:gd name="T11" fmla="*/ 109 h 892"/>
                <a:gd name="T12" fmla="*/ 54 w 677"/>
                <a:gd name="T13" fmla="*/ 143 h 892"/>
                <a:gd name="T14" fmla="*/ 26 w 677"/>
                <a:gd name="T15" fmla="*/ 184 h 892"/>
                <a:gd name="T16" fmla="*/ 7 w 677"/>
                <a:gd name="T17" fmla="*/ 228 h 892"/>
                <a:gd name="T18" fmla="*/ 0 w 677"/>
                <a:gd name="T19" fmla="*/ 277 h 892"/>
                <a:gd name="T20" fmla="*/ 7 w 677"/>
                <a:gd name="T21" fmla="*/ 329 h 892"/>
                <a:gd name="T22" fmla="*/ 27 w 677"/>
                <a:gd name="T23" fmla="*/ 369 h 892"/>
                <a:gd name="T24" fmla="*/ 56 w 677"/>
                <a:gd name="T25" fmla="*/ 401 h 892"/>
                <a:gd name="T26" fmla="*/ 91 w 677"/>
                <a:gd name="T27" fmla="*/ 422 h 892"/>
                <a:gd name="T28" fmla="*/ 131 w 677"/>
                <a:gd name="T29" fmla="*/ 435 h 892"/>
                <a:gd name="T30" fmla="*/ 173 w 677"/>
                <a:gd name="T31" fmla="*/ 438 h 892"/>
                <a:gd name="T32" fmla="*/ 213 w 677"/>
                <a:gd name="T33" fmla="*/ 432 h 892"/>
                <a:gd name="T34" fmla="*/ 252 w 677"/>
                <a:gd name="T35" fmla="*/ 419 h 892"/>
                <a:gd name="T36" fmla="*/ 286 w 677"/>
                <a:gd name="T37" fmla="*/ 398 h 892"/>
                <a:gd name="T38" fmla="*/ 312 w 677"/>
                <a:gd name="T39" fmla="*/ 372 h 892"/>
                <a:gd name="T40" fmla="*/ 328 w 677"/>
                <a:gd name="T41" fmla="*/ 338 h 892"/>
                <a:gd name="T42" fmla="*/ 333 w 677"/>
                <a:gd name="T43" fmla="*/ 301 h 892"/>
                <a:gd name="T44" fmla="*/ 328 w 677"/>
                <a:gd name="T45" fmla="*/ 266 h 892"/>
                <a:gd name="T46" fmla="*/ 315 w 677"/>
                <a:gd name="T47" fmla="*/ 234 h 892"/>
                <a:gd name="T48" fmla="*/ 297 w 677"/>
                <a:gd name="T49" fmla="*/ 205 h 892"/>
                <a:gd name="T50" fmla="*/ 275 w 677"/>
                <a:gd name="T51" fmla="*/ 181 h 892"/>
                <a:gd name="T52" fmla="*/ 252 w 677"/>
                <a:gd name="T53" fmla="*/ 159 h 892"/>
                <a:gd name="T54" fmla="*/ 229 w 677"/>
                <a:gd name="T55" fmla="*/ 141 h 892"/>
                <a:gd name="T56" fmla="*/ 209 w 677"/>
                <a:gd name="T57" fmla="*/ 126 h 892"/>
                <a:gd name="T58" fmla="*/ 189 w 677"/>
                <a:gd name="T59" fmla="*/ 114 h 892"/>
                <a:gd name="T60" fmla="*/ 156 w 677"/>
                <a:gd name="T61" fmla="*/ 126 h 892"/>
                <a:gd name="T62" fmla="*/ 175 w 677"/>
                <a:gd name="T63" fmla="*/ 137 h 892"/>
                <a:gd name="T64" fmla="*/ 191 w 677"/>
                <a:gd name="T65" fmla="*/ 147 h 892"/>
                <a:gd name="T66" fmla="*/ 210 w 677"/>
                <a:gd name="T67" fmla="*/ 161 h 892"/>
                <a:gd name="T68" fmla="*/ 229 w 677"/>
                <a:gd name="T69" fmla="*/ 177 h 892"/>
                <a:gd name="T70" fmla="*/ 245 w 677"/>
                <a:gd name="T71" fmla="*/ 196 h 892"/>
                <a:gd name="T72" fmla="*/ 260 w 677"/>
                <a:gd name="T73" fmla="*/ 218 h 892"/>
                <a:gd name="T74" fmla="*/ 271 w 677"/>
                <a:gd name="T75" fmla="*/ 243 h 892"/>
                <a:gd name="T76" fmla="*/ 274 w 677"/>
                <a:gd name="T77" fmla="*/ 270 h 892"/>
                <a:gd name="T78" fmla="*/ 273 w 677"/>
                <a:gd name="T79" fmla="*/ 301 h 892"/>
                <a:gd name="T80" fmla="*/ 262 w 677"/>
                <a:gd name="T81" fmla="*/ 329 h 892"/>
                <a:gd name="T82" fmla="*/ 244 w 677"/>
                <a:gd name="T83" fmla="*/ 350 h 892"/>
                <a:gd name="T84" fmla="*/ 221 w 677"/>
                <a:gd name="T85" fmla="*/ 363 h 892"/>
                <a:gd name="T86" fmla="*/ 195 w 677"/>
                <a:gd name="T87" fmla="*/ 373 h 892"/>
                <a:gd name="T88" fmla="*/ 166 w 677"/>
                <a:gd name="T89" fmla="*/ 375 h 892"/>
                <a:gd name="T90" fmla="*/ 138 w 677"/>
                <a:gd name="T91" fmla="*/ 372 h 892"/>
                <a:gd name="T92" fmla="*/ 111 w 677"/>
                <a:gd name="T93" fmla="*/ 363 h 892"/>
                <a:gd name="T94" fmla="*/ 87 w 677"/>
                <a:gd name="T95" fmla="*/ 350 h 892"/>
                <a:gd name="T96" fmla="*/ 68 w 677"/>
                <a:gd name="T97" fmla="*/ 330 h 892"/>
                <a:gd name="T98" fmla="*/ 55 w 677"/>
                <a:gd name="T99" fmla="*/ 307 h 892"/>
                <a:gd name="T100" fmla="*/ 52 w 677"/>
                <a:gd name="T101" fmla="*/ 277 h 892"/>
                <a:gd name="T102" fmla="*/ 54 w 677"/>
                <a:gd name="T103" fmla="*/ 246 h 892"/>
                <a:gd name="T104" fmla="*/ 60 w 677"/>
                <a:gd name="T105" fmla="*/ 217 h 892"/>
                <a:gd name="T106" fmla="*/ 71 w 677"/>
                <a:gd name="T107" fmla="*/ 191 h 892"/>
                <a:gd name="T108" fmla="*/ 87 w 677"/>
                <a:gd name="T109" fmla="*/ 166 h 892"/>
                <a:gd name="T110" fmla="*/ 106 w 677"/>
                <a:gd name="T111" fmla="*/ 143 h 892"/>
                <a:gd name="T112" fmla="*/ 128 w 677"/>
                <a:gd name="T113" fmla="*/ 121 h 892"/>
                <a:gd name="T114" fmla="*/ 156 w 677"/>
                <a:gd name="T115" fmla="*/ 100 h 892"/>
                <a:gd name="T116" fmla="*/ 187 w 677"/>
                <a:gd name="T117" fmla="*/ 78 h 892"/>
                <a:gd name="T118" fmla="*/ 221 w 677"/>
                <a:gd name="T119" fmla="*/ 58 h 892"/>
                <a:gd name="T120" fmla="*/ 257 w 677"/>
                <a:gd name="T121" fmla="*/ 36 h 8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77" h="892">
                  <a:moveTo>
                    <a:pt x="520" y="0"/>
                  </a:moveTo>
                  <a:lnTo>
                    <a:pt x="518" y="0"/>
                  </a:lnTo>
                  <a:lnTo>
                    <a:pt x="513" y="2"/>
                  </a:lnTo>
                  <a:lnTo>
                    <a:pt x="508" y="2"/>
                  </a:lnTo>
                  <a:lnTo>
                    <a:pt x="506" y="5"/>
                  </a:lnTo>
                  <a:lnTo>
                    <a:pt x="501" y="7"/>
                  </a:lnTo>
                  <a:lnTo>
                    <a:pt x="496" y="10"/>
                  </a:lnTo>
                  <a:lnTo>
                    <a:pt x="489" y="12"/>
                  </a:lnTo>
                  <a:lnTo>
                    <a:pt x="482" y="14"/>
                  </a:lnTo>
                  <a:lnTo>
                    <a:pt x="475" y="19"/>
                  </a:lnTo>
                  <a:lnTo>
                    <a:pt x="468" y="24"/>
                  </a:lnTo>
                  <a:lnTo>
                    <a:pt x="458" y="26"/>
                  </a:lnTo>
                  <a:lnTo>
                    <a:pt x="449" y="31"/>
                  </a:lnTo>
                  <a:lnTo>
                    <a:pt x="439" y="36"/>
                  </a:lnTo>
                  <a:lnTo>
                    <a:pt x="432" y="43"/>
                  </a:lnTo>
                  <a:lnTo>
                    <a:pt x="420" y="47"/>
                  </a:lnTo>
                  <a:lnTo>
                    <a:pt x="408" y="52"/>
                  </a:lnTo>
                  <a:lnTo>
                    <a:pt x="399" y="57"/>
                  </a:lnTo>
                  <a:lnTo>
                    <a:pt x="387" y="64"/>
                  </a:lnTo>
                  <a:lnTo>
                    <a:pt x="375" y="71"/>
                  </a:lnTo>
                  <a:lnTo>
                    <a:pt x="363" y="78"/>
                  </a:lnTo>
                  <a:lnTo>
                    <a:pt x="354" y="85"/>
                  </a:lnTo>
                  <a:lnTo>
                    <a:pt x="342" y="95"/>
                  </a:lnTo>
                  <a:lnTo>
                    <a:pt x="330" y="102"/>
                  </a:lnTo>
                  <a:lnTo>
                    <a:pt x="316" y="109"/>
                  </a:lnTo>
                  <a:lnTo>
                    <a:pt x="304" y="119"/>
                  </a:lnTo>
                  <a:lnTo>
                    <a:pt x="292" y="128"/>
                  </a:lnTo>
                  <a:lnTo>
                    <a:pt x="278" y="138"/>
                  </a:lnTo>
                  <a:lnTo>
                    <a:pt x="266" y="147"/>
                  </a:lnTo>
                  <a:lnTo>
                    <a:pt x="254" y="154"/>
                  </a:lnTo>
                  <a:lnTo>
                    <a:pt x="242" y="166"/>
                  </a:lnTo>
                  <a:lnTo>
                    <a:pt x="228" y="176"/>
                  </a:lnTo>
                  <a:lnTo>
                    <a:pt x="216" y="187"/>
                  </a:lnTo>
                  <a:lnTo>
                    <a:pt x="204" y="197"/>
                  </a:lnTo>
                  <a:lnTo>
                    <a:pt x="190" y="209"/>
                  </a:lnTo>
                  <a:lnTo>
                    <a:pt x="178" y="221"/>
                  </a:lnTo>
                  <a:lnTo>
                    <a:pt x="164" y="230"/>
                  </a:lnTo>
                  <a:lnTo>
                    <a:pt x="154" y="244"/>
                  </a:lnTo>
                  <a:lnTo>
                    <a:pt x="143" y="256"/>
                  </a:lnTo>
                  <a:lnTo>
                    <a:pt x="131" y="268"/>
                  </a:lnTo>
                  <a:lnTo>
                    <a:pt x="119" y="280"/>
                  </a:lnTo>
                  <a:lnTo>
                    <a:pt x="109" y="292"/>
                  </a:lnTo>
                  <a:lnTo>
                    <a:pt x="100" y="306"/>
                  </a:lnTo>
                  <a:lnTo>
                    <a:pt x="88" y="318"/>
                  </a:lnTo>
                  <a:lnTo>
                    <a:pt x="78" y="332"/>
                  </a:lnTo>
                  <a:lnTo>
                    <a:pt x="69" y="346"/>
                  </a:lnTo>
                  <a:lnTo>
                    <a:pt x="62" y="361"/>
                  </a:lnTo>
                  <a:lnTo>
                    <a:pt x="52" y="375"/>
                  </a:lnTo>
                  <a:lnTo>
                    <a:pt x="43" y="389"/>
                  </a:lnTo>
                  <a:lnTo>
                    <a:pt x="38" y="403"/>
                  </a:lnTo>
                  <a:lnTo>
                    <a:pt x="31" y="420"/>
                  </a:lnTo>
                  <a:lnTo>
                    <a:pt x="24" y="434"/>
                  </a:lnTo>
                  <a:lnTo>
                    <a:pt x="19" y="451"/>
                  </a:lnTo>
                  <a:lnTo>
                    <a:pt x="14" y="465"/>
                  </a:lnTo>
                  <a:lnTo>
                    <a:pt x="10" y="484"/>
                  </a:lnTo>
                  <a:lnTo>
                    <a:pt x="7" y="498"/>
                  </a:lnTo>
                  <a:lnTo>
                    <a:pt x="3" y="515"/>
                  </a:lnTo>
                  <a:lnTo>
                    <a:pt x="0" y="532"/>
                  </a:lnTo>
                  <a:lnTo>
                    <a:pt x="0" y="548"/>
                  </a:lnTo>
                  <a:lnTo>
                    <a:pt x="0" y="565"/>
                  </a:lnTo>
                  <a:lnTo>
                    <a:pt x="0" y="581"/>
                  </a:lnTo>
                  <a:lnTo>
                    <a:pt x="3" y="600"/>
                  </a:lnTo>
                  <a:lnTo>
                    <a:pt x="5" y="619"/>
                  </a:lnTo>
                  <a:lnTo>
                    <a:pt x="7" y="636"/>
                  </a:lnTo>
                  <a:lnTo>
                    <a:pt x="12" y="653"/>
                  </a:lnTo>
                  <a:lnTo>
                    <a:pt x="14" y="669"/>
                  </a:lnTo>
                  <a:lnTo>
                    <a:pt x="19" y="683"/>
                  </a:lnTo>
                  <a:lnTo>
                    <a:pt x="26" y="700"/>
                  </a:lnTo>
                  <a:lnTo>
                    <a:pt x="31" y="714"/>
                  </a:lnTo>
                  <a:lnTo>
                    <a:pt x="38" y="726"/>
                  </a:lnTo>
                  <a:lnTo>
                    <a:pt x="48" y="740"/>
                  </a:lnTo>
                  <a:lnTo>
                    <a:pt x="55" y="752"/>
                  </a:lnTo>
                  <a:lnTo>
                    <a:pt x="64" y="764"/>
                  </a:lnTo>
                  <a:lnTo>
                    <a:pt x="71" y="776"/>
                  </a:lnTo>
                  <a:lnTo>
                    <a:pt x="83" y="788"/>
                  </a:lnTo>
                  <a:lnTo>
                    <a:pt x="90" y="797"/>
                  </a:lnTo>
                  <a:lnTo>
                    <a:pt x="102" y="807"/>
                  </a:lnTo>
                  <a:lnTo>
                    <a:pt x="114" y="816"/>
                  </a:lnTo>
                  <a:lnTo>
                    <a:pt x="124" y="826"/>
                  </a:lnTo>
                  <a:lnTo>
                    <a:pt x="135" y="833"/>
                  </a:lnTo>
                  <a:lnTo>
                    <a:pt x="147" y="840"/>
                  </a:lnTo>
                  <a:lnTo>
                    <a:pt x="159" y="847"/>
                  </a:lnTo>
                  <a:lnTo>
                    <a:pt x="171" y="854"/>
                  </a:lnTo>
                  <a:lnTo>
                    <a:pt x="185" y="859"/>
                  </a:lnTo>
                  <a:lnTo>
                    <a:pt x="197" y="866"/>
                  </a:lnTo>
                  <a:lnTo>
                    <a:pt x="211" y="868"/>
                  </a:lnTo>
                  <a:lnTo>
                    <a:pt x="226" y="876"/>
                  </a:lnTo>
                  <a:lnTo>
                    <a:pt x="237" y="878"/>
                  </a:lnTo>
                  <a:lnTo>
                    <a:pt x="252" y="880"/>
                  </a:lnTo>
                  <a:lnTo>
                    <a:pt x="266" y="885"/>
                  </a:lnTo>
                  <a:lnTo>
                    <a:pt x="280" y="887"/>
                  </a:lnTo>
                  <a:lnTo>
                    <a:pt x="294" y="887"/>
                  </a:lnTo>
                  <a:lnTo>
                    <a:pt x="306" y="890"/>
                  </a:lnTo>
                  <a:lnTo>
                    <a:pt x="323" y="890"/>
                  </a:lnTo>
                  <a:lnTo>
                    <a:pt x="337" y="892"/>
                  </a:lnTo>
                  <a:lnTo>
                    <a:pt x="351" y="892"/>
                  </a:lnTo>
                  <a:lnTo>
                    <a:pt x="366" y="890"/>
                  </a:lnTo>
                  <a:lnTo>
                    <a:pt x="380" y="890"/>
                  </a:lnTo>
                  <a:lnTo>
                    <a:pt x="394" y="890"/>
                  </a:lnTo>
                  <a:lnTo>
                    <a:pt x="406" y="885"/>
                  </a:lnTo>
                  <a:lnTo>
                    <a:pt x="420" y="885"/>
                  </a:lnTo>
                  <a:lnTo>
                    <a:pt x="434" y="880"/>
                  </a:lnTo>
                  <a:lnTo>
                    <a:pt x="449" y="878"/>
                  </a:lnTo>
                  <a:lnTo>
                    <a:pt x="461" y="873"/>
                  </a:lnTo>
                  <a:lnTo>
                    <a:pt x="475" y="868"/>
                  </a:lnTo>
                  <a:lnTo>
                    <a:pt x="489" y="866"/>
                  </a:lnTo>
                  <a:lnTo>
                    <a:pt x="501" y="861"/>
                  </a:lnTo>
                  <a:lnTo>
                    <a:pt x="513" y="854"/>
                  </a:lnTo>
                  <a:lnTo>
                    <a:pt x="525" y="849"/>
                  </a:lnTo>
                  <a:lnTo>
                    <a:pt x="539" y="842"/>
                  </a:lnTo>
                  <a:lnTo>
                    <a:pt x="551" y="838"/>
                  </a:lnTo>
                  <a:lnTo>
                    <a:pt x="560" y="828"/>
                  </a:lnTo>
                  <a:lnTo>
                    <a:pt x="572" y="821"/>
                  </a:lnTo>
                  <a:lnTo>
                    <a:pt x="582" y="811"/>
                  </a:lnTo>
                  <a:lnTo>
                    <a:pt x="591" y="804"/>
                  </a:lnTo>
                  <a:lnTo>
                    <a:pt x="601" y="795"/>
                  </a:lnTo>
                  <a:lnTo>
                    <a:pt x="610" y="788"/>
                  </a:lnTo>
                  <a:lnTo>
                    <a:pt x="620" y="776"/>
                  </a:lnTo>
                  <a:lnTo>
                    <a:pt x="627" y="769"/>
                  </a:lnTo>
                  <a:lnTo>
                    <a:pt x="634" y="757"/>
                  </a:lnTo>
                  <a:lnTo>
                    <a:pt x="643" y="747"/>
                  </a:lnTo>
                  <a:lnTo>
                    <a:pt x="648" y="736"/>
                  </a:lnTo>
                  <a:lnTo>
                    <a:pt x="655" y="724"/>
                  </a:lnTo>
                  <a:lnTo>
                    <a:pt x="660" y="712"/>
                  </a:lnTo>
                  <a:lnTo>
                    <a:pt x="665" y="700"/>
                  </a:lnTo>
                  <a:lnTo>
                    <a:pt x="667" y="688"/>
                  </a:lnTo>
                  <a:lnTo>
                    <a:pt x="672" y="676"/>
                  </a:lnTo>
                  <a:lnTo>
                    <a:pt x="672" y="662"/>
                  </a:lnTo>
                  <a:lnTo>
                    <a:pt x="674" y="650"/>
                  </a:lnTo>
                  <a:lnTo>
                    <a:pt x="674" y="636"/>
                  </a:lnTo>
                  <a:lnTo>
                    <a:pt x="677" y="626"/>
                  </a:lnTo>
                  <a:lnTo>
                    <a:pt x="677" y="612"/>
                  </a:lnTo>
                  <a:lnTo>
                    <a:pt x="677" y="600"/>
                  </a:lnTo>
                  <a:lnTo>
                    <a:pt x="674" y="588"/>
                  </a:lnTo>
                  <a:lnTo>
                    <a:pt x="674" y="577"/>
                  </a:lnTo>
                  <a:lnTo>
                    <a:pt x="672" y="565"/>
                  </a:lnTo>
                  <a:lnTo>
                    <a:pt x="667" y="553"/>
                  </a:lnTo>
                  <a:lnTo>
                    <a:pt x="667" y="541"/>
                  </a:lnTo>
                  <a:lnTo>
                    <a:pt x="662" y="532"/>
                  </a:lnTo>
                  <a:lnTo>
                    <a:pt x="660" y="520"/>
                  </a:lnTo>
                  <a:lnTo>
                    <a:pt x="655" y="508"/>
                  </a:lnTo>
                  <a:lnTo>
                    <a:pt x="650" y="498"/>
                  </a:lnTo>
                  <a:lnTo>
                    <a:pt x="646" y="486"/>
                  </a:lnTo>
                  <a:lnTo>
                    <a:pt x="641" y="477"/>
                  </a:lnTo>
                  <a:lnTo>
                    <a:pt x="636" y="465"/>
                  </a:lnTo>
                  <a:lnTo>
                    <a:pt x="629" y="456"/>
                  </a:lnTo>
                  <a:lnTo>
                    <a:pt x="624" y="448"/>
                  </a:lnTo>
                  <a:lnTo>
                    <a:pt x="617" y="437"/>
                  </a:lnTo>
                  <a:lnTo>
                    <a:pt x="610" y="427"/>
                  </a:lnTo>
                  <a:lnTo>
                    <a:pt x="603" y="418"/>
                  </a:lnTo>
                  <a:lnTo>
                    <a:pt x="596" y="411"/>
                  </a:lnTo>
                  <a:lnTo>
                    <a:pt x="591" y="401"/>
                  </a:lnTo>
                  <a:lnTo>
                    <a:pt x="582" y="392"/>
                  </a:lnTo>
                  <a:lnTo>
                    <a:pt x="575" y="384"/>
                  </a:lnTo>
                  <a:lnTo>
                    <a:pt x="570" y="375"/>
                  </a:lnTo>
                  <a:lnTo>
                    <a:pt x="560" y="368"/>
                  </a:lnTo>
                  <a:lnTo>
                    <a:pt x="553" y="361"/>
                  </a:lnTo>
                  <a:lnTo>
                    <a:pt x="546" y="351"/>
                  </a:lnTo>
                  <a:lnTo>
                    <a:pt x="539" y="344"/>
                  </a:lnTo>
                  <a:lnTo>
                    <a:pt x="529" y="337"/>
                  </a:lnTo>
                  <a:lnTo>
                    <a:pt x="522" y="330"/>
                  </a:lnTo>
                  <a:lnTo>
                    <a:pt x="513" y="323"/>
                  </a:lnTo>
                  <a:lnTo>
                    <a:pt x="506" y="318"/>
                  </a:lnTo>
                  <a:lnTo>
                    <a:pt x="496" y="308"/>
                  </a:lnTo>
                  <a:lnTo>
                    <a:pt x="489" y="304"/>
                  </a:lnTo>
                  <a:lnTo>
                    <a:pt x="482" y="297"/>
                  </a:lnTo>
                  <a:lnTo>
                    <a:pt x="475" y="292"/>
                  </a:lnTo>
                  <a:lnTo>
                    <a:pt x="465" y="287"/>
                  </a:lnTo>
                  <a:lnTo>
                    <a:pt x="458" y="280"/>
                  </a:lnTo>
                  <a:lnTo>
                    <a:pt x="451" y="275"/>
                  </a:lnTo>
                  <a:lnTo>
                    <a:pt x="444" y="271"/>
                  </a:lnTo>
                  <a:lnTo>
                    <a:pt x="437" y="266"/>
                  </a:lnTo>
                  <a:lnTo>
                    <a:pt x="430" y="261"/>
                  </a:lnTo>
                  <a:lnTo>
                    <a:pt x="425" y="256"/>
                  </a:lnTo>
                  <a:lnTo>
                    <a:pt x="418" y="254"/>
                  </a:lnTo>
                  <a:lnTo>
                    <a:pt x="411" y="249"/>
                  </a:lnTo>
                  <a:lnTo>
                    <a:pt x="404" y="247"/>
                  </a:lnTo>
                  <a:lnTo>
                    <a:pt x="399" y="242"/>
                  </a:lnTo>
                  <a:lnTo>
                    <a:pt x="394" y="240"/>
                  </a:lnTo>
                  <a:lnTo>
                    <a:pt x="385" y="233"/>
                  </a:lnTo>
                  <a:lnTo>
                    <a:pt x="378" y="228"/>
                  </a:lnTo>
                  <a:lnTo>
                    <a:pt x="370" y="225"/>
                  </a:lnTo>
                  <a:lnTo>
                    <a:pt x="366" y="223"/>
                  </a:lnTo>
                  <a:lnTo>
                    <a:pt x="363" y="221"/>
                  </a:lnTo>
                  <a:lnTo>
                    <a:pt x="313" y="256"/>
                  </a:lnTo>
                  <a:lnTo>
                    <a:pt x="318" y="256"/>
                  </a:lnTo>
                  <a:lnTo>
                    <a:pt x="321" y="259"/>
                  </a:lnTo>
                  <a:lnTo>
                    <a:pt x="325" y="261"/>
                  </a:lnTo>
                  <a:lnTo>
                    <a:pt x="330" y="263"/>
                  </a:lnTo>
                  <a:lnTo>
                    <a:pt x="340" y="268"/>
                  </a:lnTo>
                  <a:lnTo>
                    <a:pt x="347" y="273"/>
                  </a:lnTo>
                  <a:lnTo>
                    <a:pt x="356" y="280"/>
                  </a:lnTo>
                  <a:lnTo>
                    <a:pt x="363" y="282"/>
                  </a:lnTo>
                  <a:lnTo>
                    <a:pt x="368" y="285"/>
                  </a:lnTo>
                  <a:lnTo>
                    <a:pt x="373" y="287"/>
                  </a:lnTo>
                  <a:lnTo>
                    <a:pt x="380" y="292"/>
                  </a:lnTo>
                  <a:lnTo>
                    <a:pt x="385" y="294"/>
                  </a:lnTo>
                  <a:lnTo>
                    <a:pt x="389" y="299"/>
                  </a:lnTo>
                  <a:lnTo>
                    <a:pt x="396" y="304"/>
                  </a:lnTo>
                  <a:lnTo>
                    <a:pt x="404" y="308"/>
                  </a:lnTo>
                  <a:lnTo>
                    <a:pt x="408" y="311"/>
                  </a:lnTo>
                  <a:lnTo>
                    <a:pt x="413" y="316"/>
                  </a:lnTo>
                  <a:lnTo>
                    <a:pt x="420" y="320"/>
                  </a:lnTo>
                  <a:lnTo>
                    <a:pt x="427" y="327"/>
                  </a:lnTo>
                  <a:lnTo>
                    <a:pt x="432" y="332"/>
                  </a:lnTo>
                  <a:lnTo>
                    <a:pt x="439" y="337"/>
                  </a:lnTo>
                  <a:lnTo>
                    <a:pt x="446" y="342"/>
                  </a:lnTo>
                  <a:lnTo>
                    <a:pt x="453" y="349"/>
                  </a:lnTo>
                  <a:lnTo>
                    <a:pt x="458" y="356"/>
                  </a:lnTo>
                  <a:lnTo>
                    <a:pt x="465" y="361"/>
                  </a:lnTo>
                  <a:lnTo>
                    <a:pt x="470" y="365"/>
                  </a:lnTo>
                  <a:lnTo>
                    <a:pt x="477" y="373"/>
                  </a:lnTo>
                  <a:lnTo>
                    <a:pt x="482" y="380"/>
                  </a:lnTo>
                  <a:lnTo>
                    <a:pt x="489" y="384"/>
                  </a:lnTo>
                  <a:lnTo>
                    <a:pt x="494" y="392"/>
                  </a:lnTo>
                  <a:lnTo>
                    <a:pt x="499" y="399"/>
                  </a:lnTo>
                  <a:lnTo>
                    <a:pt x="503" y="406"/>
                  </a:lnTo>
                  <a:lnTo>
                    <a:pt x="510" y="413"/>
                  </a:lnTo>
                  <a:lnTo>
                    <a:pt x="515" y="420"/>
                  </a:lnTo>
                  <a:lnTo>
                    <a:pt x="520" y="429"/>
                  </a:lnTo>
                  <a:lnTo>
                    <a:pt x="522" y="437"/>
                  </a:lnTo>
                  <a:lnTo>
                    <a:pt x="529" y="444"/>
                  </a:lnTo>
                  <a:lnTo>
                    <a:pt x="534" y="453"/>
                  </a:lnTo>
                  <a:lnTo>
                    <a:pt x="539" y="460"/>
                  </a:lnTo>
                  <a:lnTo>
                    <a:pt x="541" y="467"/>
                  </a:lnTo>
                  <a:lnTo>
                    <a:pt x="544" y="477"/>
                  </a:lnTo>
                  <a:lnTo>
                    <a:pt x="546" y="486"/>
                  </a:lnTo>
                  <a:lnTo>
                    <a:pt x="551" y="494"/>
                  </a:lnTo>
                  <a:lnTo>
                    <a:pt x="551" y="503"/>
                  </a:lnTo>
                  <a:lnTo>
                    <a:pt x="553" y="510"/>
                  </a:lnTo>
                  <a:lnTo>
                    <a:pt x="556" y="522"/>
                  </a:lnTo>
                  <a:lnTo>
                    <a:pt x="558" y="532"/>
                  </a:lnTo>
                  <a:lnTo>
                    <a:pt x="558" y="539"/>
                  </a:lnTo>
                  <a:lnTo>
                    <a:pt x="558" y="550"/>
                  </a:lnTo>
                  <a:lnTo>
                    <a:pt x="558" y="560"/>
                  </a:lnTo>
                  <a:lnTo>
                    <a:pt x="560" y="569"/>
                  </a:lnTo>
                  <a:lnTo>
                    <a:pt x="558" y="581"/>
                  </a:lnTo>
                  <a:lnTo>
                    <a:pt x="558" y="591"/>
                  </a:lnTo>
                  <a:lnTo>
                    <a:pt x="556" y="603"/>
                  </a:lnTo>
                  <a:lnTo>
                    <a:pt x="556" y="612"/>
                  </a:lnTo>
                  <a:lnTo>
                    <a:pt x="551" y="622"/>
                  </a:lnTo>
                  <a:lnTo>
                    <a:pt x="548" y="631"/>
                  </a:lnTo>
                  <a:lnTo>
                    <a:pt x="546" y="643"/>
                  </a:lnTo>
                  <a:lnTo>
                    <a:pt x="541" y="653"/>
                  </a:lnTo>
                  <a:lnTo>
                    <a:pt x="537" y="660"/>
                  </a:lnTo>
                  <a:lnTo>
                    <a:pt x="532" y="669"/>
                  </a:lnTo>
                  <a:lnTo>
                    <a:pt x="527" y="676"/>
                  </a:lnTo>
                  <a:lnTo>
                    <a:pt x="522" y="683"/>
                  </a:lnTo>
                  <a:lnTo>
                    <a:pt x="515" y="690"/>
                  </a:lnTo>
                  <a:lnTo>
                    <a:pt x="510" y="700"/>
                  </a:lnTo>
                  <a:lnTo>
                    <a:pt x="503" y="705"/>
                  </a:lnTo>
                  <a:lnTo>
                    <a:pt x="496" y="712"/>
                  </a:lnTo>
                  <a:lnTo>
                    <a:pt x="489" y="719"/>
                  </a:lnTo>
                  <a:lnTo>
                    <a:pt x="482" y="724"/>
                  </a:lnTo>
                  <a:lnTo>
                    <a:pt x="475" y="728"/>
                  </a:lnTo>
                  <a:lnTo>
                    <a:pt x="465" y="733"/>
                  </a:lnTo>
                  <a:lnTo>
                    <a:pt x="458" y="738"/>
                  </a:lnTo>
                  <a:lnTo>
                    <a:pt x="449" y="740"/>
                  </a:lnTo>
                  <a:lnTo>
                    <a:pt x="442" y="745"/>
                  </a:lnTo>
                  <a:lnTo>
                    <a:pt x="432" y="750"/>
                  </a:lnTo>
                  <a:lnTo>
                    <a:pt x="423" y="752"/>
                  </a:lnTo>
                  <a:lnTo>
                    <a:pt x="413" y="755"/>
                  </a:lnTo>
                  <a:lnTo>
                    <a:pt x="404" y="757"/>
                  </a:lnTo>
                  <a:lnTo>
                    <a:pt x="396" y="759"/>
                  </a:lnTo>
                  <a:lnTo>
                    <a:pt x="385" y="759"/>
                  </a:lnTo>
                  <a:lnTo>
                    <a:pt x="375" y="762"/>
                  </a:lnTo>
                  <a:lnTo>
                    <a:pt x="366" y="762"/>
                  </a:lnTo>
                  <a:lnTo>
                    <a:pt x="356" y="764"/>
                  </a:lnTo>
                  <a:lnTo>
                    <a:pt x="347" y="764"/>
                  </a:lnTo>
                  <a:lnTo>
                    <a:pt x="337" y="764"/>
                  </a:lnTo>
                  <a:lnTo>
                    <a:pt x="328" y="764"/>
                  </a:lnTo>
                  <a:lnTo>
                    <a:pt x="318" y="764"/>
                  </a:lnTo>
                  <a:lnTo>
                    <a:pt x="309" y="762"/>
                  </a:lnTo>
                  <a:lnTo>
                    <a:pt x="299" y="759"/>
                  </a:lnTo>
                  <a:lnTo>
                    <a:pt x="287" y="759"/>
                  </a:lnTo>
                  <a:lnTo>
                    <a:pt x="280" y="757"/>
                  </a:lnTo>
                  <a:lnTo>
                    <a:pt x="271" y="755"/>
                  </a:lnTo>
                  <a:lnTo>
                    <a:pt x="259" y="752"/>
                  </a:lnTo>
                  <a:lnTo>
                    <a:pt x="252" y="750"/>
                  </a:lnTo>
                  <a:lnTo>
                    <a:pt x="242" y="747"/>
                  </a:lnTo>
                  <a:lnTo>
                    <a:pt x="233" y="743"/>
                  </a:lnTo>
                  <a:lnTo>
                    <a:pt x="226" y="740"/>
                  </a:lnTo>
                  <a:lnTo>
                    <a:pt x="216" y="736"/>
                  </a:lnTo>
                  <a:lnTo>
                    <a:pt x="209" y="731"/>
                  </a:lnTo>
                  <a:lnTo>
                    <a:pt x="200" y="726"/>
                  </a:lnTo>
                  <a:lnTo>
                    <a:pt x="190" y="721"/>
                  </a:lnTo>
                  <a:lnTo>
                    <a:pt x="183" y="717"/>
                  </a:lnTo>
                  <a:lnTo>
                    <a:pt x="176" y="712"/>
                  </a:lnTo>
                  <a:lnTo>
                    <a:pt x="169" y="705"/>
                  </a:lnTo>
                  <a:lnTo>
                    <a:pt x="162" y="700"/>
                  </a:lnTo>
                  <a:lnTo>
                    <a:pt x="154" y="693"/>
                  </a:lnTo>
                  <a:lnTo>
                    <a:pt x="150" y="686"/>
                  </a:lnTo>
                  <a:lnTo>
                    <a:pt x="143" y="679"/>
                  </a:lnTo>
                  <a:lnTo>
                    <a:pt x="138" y="672"/>
                  </a:lnTo>
                  <a:lnTo>
                    <a:pt x="133" y="667"/>
                  </a:lnTo>
                  <a:lnTo>
                    <a:pt x="128" y="660"/>
                  </a:lnTo>
                  <a:lnTo>
                    <a:pt x="124" y="650"/>
                  </a:lnTo>
                  <a:lnTo>
                    <a:pt x="119" y="643"/>
                  </a:lnTo>
                  <a:lnTo>
                    <a:pt x="114" y="634"/>
                  </a:lnTo>
                  <a:lnTo>
                    <a:pt x="112" y="626"/>
                  </a:lnTo>
                  <a:lnTo>
                    <a:pt x="109" y="615"/>
                  </a:lnTo>
                  <a:lnTo>
                    <a:pt x="107" y="607"/>
                  </a:lnTo>
                  <a:lnTo>
                    <a:pt x="107" y="598"/>
                  </a:lnTo>
                  <a:lnTo>
                    <a:pt x="107" y="588"/>
                  </a:lnTo>
                  <a:lnTo>
                    <a:pt x="105" y="577"/>
                  </a:lnTo>
                  <a:lnTo>
                    <a:pt x="105" y="565"/>
                  </a:lnTo>
                  <a:lnTo>
                    <a:pt x="105" y="555"/>
                  </a:lnTo>
                  <a:lnTo>
                    <a:pt x="105" y="543"/>
                  </a:lnTo>
                  <a:lnTo>
                    <a:pt x="105" y="534"/>
                  </a:lnTo>
                  <a:lnTo>
                    <a:pt x="107" y="522"/>
                  </a:lnTo>
                  <a:lnTo>
                    <a:pt x="107" y="510"/>
                  </a:lnTo>
                  <a:lnTo>
                    <a:pt x="109" y="501"/>
                  </a:lnTo>
                  <a:lnTo>
                    <a:pt x="109" y="489"/>
                  </a:lnTo>
                  <a:lnTo>
                    <a:pt x="112" y="482"/>
                  </a:lnTo>
                  <a:lnTo>
                    <a:pt x="114" y="470"/>
                  </a:lnTo>
                  <a:lnTo>
                    <a:pt x="116" y="463"/>
                  </a:lnTo>
                  <a:lnTo>
                    <a:pt x="119" y="451"/>
                  </a:lnTo>
                  <a:lnTo>
                    <a:pt x="121" y="441"/>
                  </a:lnTo>
                  <a:lnTo>
                    <a:pt x="126" y="434"/>
                  </a:lnTo>
                  <a:lnTo>
                    <a:pt x="128" y="425"/>
                  </a:lnTo>
                  <a:lnTo>
                    <a:pt x="133" y="415"/>
                  </a:lnTo>
                  <a:lnTo>
                    <a:pt x="135" y="406"/>
                  </a:lnTo>
                  <a:lnTo>
                    <a:pt x="140" y="396"/>
                  </a:lnTo>
                  <a:lnTo>
                    <a:pt x="145" y="389"/>
                  </a:lnTo>
                  <a:lnTo>
                    <a:pt x="150" y="380"/>
                  </a:lnTo>
                  <a:lnTo>
                    <a:pt x="154" y="370"/>
                  </a:lnTo>
                  <a:lnTo>
                    <a:pt x="159" y="363"/>
                  </a:lnTo>
                  <a:lnTo>
                    <a:pt x="164" y="356"/>
                  </a:lnTo>
                  <a:lnTo>
                    <a:pt x="169" y="346"/>
                  </a:lnTo>
                  <a:lnTo>
                    <a:pt x="176" y="339"/>
                  </a:lnTo>
                  <a:lnTo>
                    <a:pt x="181" y="330"/>
                  </a:lnTo>
                  <a:lnTo>
                    <a:pt x="188" y="323"/>
                  </a:lnTo>
                  <a:lnTo>
                    <a:pt x="192" y="316"/>
                  </a:lnTo>
                  <a:lnTo>
                    <a:pt x="202" y="306"/>
                  </a:lnTo>
                  <a:lnTo>
                    <a:pt x="209" y="299"/>
                  </a:lnTo>
                  <a:lnTo>
                    <a:pt x="216" y="292"/>
                  </a:lnTo>
                  <a:lnTo>
                    <a:pt x="223" y="285"/>
                  </a:lnTo>
                  <a:lnTo>
                    <a:pt x="230" y="275"/>
                  </a:lnTo>
                  <a:lnTo>
                    <a:pt x="237" y="271"/>
                  </a:lnTo>
                  <a:lnTo>
                    <a:pt x="247" y="261"/>
                  </a:lnTo>
                  <a:lnTo>
                    <a:pt x="254" y="254"/>
                  </a:lnTo>
                  <a:lnTo>
                    <a:pt x="261" y="247"/>
                  </a:lnTo>
                  <a:lnTo>
                    <a:pt x="271" y="240"/>
                  </a:lnTo>
                  <a:lnTo>
                    <a:pt x="280" y="233"/>
                  </a:lnTo>
                  <a:lnTo>
                    <a:pt x="287" y="223"/>
                  </a:lnTo>
                  <a:lnTo>
                    <a:pt x="297" y="218"/>
                  </a:lnTo>
                  <a:lnTo>
                    <a:pt x="306" y="211"/>
                  </a:lnTo>
                  <a:lnTo>
                    <a:pt x="318" y="204"/>
                  </a:lnTo>
                  <a:lnTo>
                    <a:pt x="328" y="197"/>
                  </a:lnTo>
                  <a:lnTo>
                    <a:pt x="337" y="190"/>
                  </a:lnTo>
                  <a:lnTo>
                    <a:pt x="347" y="183"/>
                  </a:lnTo>
                  <a:lnTo>
                    <a:pt x="359" y="176"/>
                  </a:lnTo>
                  <a:lnTo>
                    <a:pt x="368" y="168"/>
                  </a:lnTo>
                  <a:lnTo>
                    <a:pt x="380" y="159"/>
                  </a:lnTo>
                  <a:lnTo>
                    <a:pt x="392" y="152"/>
                  </a:lnTo>
                  <a:lnTo>
                    <a:pt x="404" y="147"/>
                  </a:lnTo>
                  <a:lnTo>
                    <a:pt x="413" y="138"/>
                  </a:lnTo>
                  <a:lnTo>
                    <a:pt x="425" y="131"/>
                  </a:lnTo>
                  <a:lnTo>
                    <a:pt x="437" y="126"/>
                  </a:lnTo>
                  <a:lnTo>
                    <a:pt x="449" y="119"/>
                  </a:lnTo>
                  <a:lnTo>
                    <a:pt x="461" y="109"/>
                  </a:lnTo>
                  <a:lnTo>
                    <a:pt x="472" y="102"/>
                  </a:lnTo>
                  <a:lnTo>
                    <a:pt x="484" y="95"/>
                  </a:lnTo>
                  <a:lnTo>
                    <a:pt x="499" y="88"/>
                  </a:lnTo>
                  <a:lnTo>
                    <a:pt x="510" y="81"/>
                  </a:lnTo>
                  <a:lnTo>
                    <a:pt x="522" y="74"/>
                  </a:lnTo>
                  <a:lnTo>
                    <a:pt x="539" y="66"/>
                  </a:lnTo>
                  <a:lnTo>
                    <a:pt x="551" y="59"/>
                  </a:lnTo>
                  <a:lnTo>
                    <a:pt x="520" y="0"/>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7" name="Freeform 33"/>
            <p:cNvSpPr>
              <a:spLocks/>
            </p:cNvSpPr>
            <p:nvPr/>
          </p:nvSpPr>
          <p:spPr bwMode="auto">
            <a:xfrm>
              <a:off x="1797999" y="2164700"/>
              <a:ext cx="36425" cy="62152"/>
            </a:xfrm>
            <a:custGeom>
              <a:avLst/>
              <a:gdLst>
                <a:gd name="T0" fmla="*/ 5 w 405"/>
                <a:gd name="T1" fmla="*/ 305 h 620"/>
                <a:gd name="T2" fmla="*/ 19 w 405"/>
                <a:gd name="T3" fmla="*/ 305 h 620"/>
                <a:gd name="T4" fmla="*/ 36 w 405"/>
                <a:gd name="T5" fmla="*/ 302 h 620"/>
                <a:gd name="T6" fmla="*/ 49 w 405"/>
                <a:gd name="T7" fmla="*/ 298 h 620"/>
                <a:gd name="T8" fmla="*/ 65 w 405"/>
                <a:gd name="T9" fmla="*/ 290 h 620"/>
                <a:gd name="T10" fmla="*/ 85 w 405"/>
                <a:gd name="T11" fmla="*/ 275 h 620"/>
                <a:gd name="T12" fmla="*/ 94 w 405"/>
                <a:gd name="T13" fmla="*/ 261 h 620"/>
                <a:gd name="T14" fmla="*/ 102 w 405"/>
                <a:gd name="T15" fmla="*/ 246 h 620"/>
                <a:gd name="T16" fmla="*/ 107 w 405"/>
                <a:gd name="T17" fmla="*/ 231 h 620"/>
                <a:gd name="T18" fmla="*/ 112 w 405"/>
                <a:gd name="T19" fmla="*/ 212 h 620"/>
                <a:gd name="T20" fmla="*/ 114 w 405"/>
                <a:gd name="T21" fmla="*/ 192 h 620"/>
                <a:gd name="T22" fmla="*/ 116 w 405"/>
                <a:gd name="T23" fmla="*/ 172 h 620"/>
                <a:gd name="T24" fmla="*/ 117 w 405"/>
                <a:gd name="T25" fmla="*/ 152 h 620"/>
                <a:gd name="T26" fmla="*/ 121 w 405"/>
                <a:gd name="T27" fmla="*/ 134 h 620"/>
                <a:gd name="T28" fmla="*/ 123 w 405"/>
                <a:gd name="T29" fmla="*/ 117 h 620"/>
                <a:gd name="T30" fmla="*/ 127 w 405"/>
                <a:gd name="T31" fmla="*/ 102 h 620"/>
                <a:gd name="T32" fmla="*/ 130 w 405"/>
                <a:gd name="T33" fmla="*/ 86 h 620"/>
                <a:gd name="T34" fmla="*/ 134 w 405"/>
                <a:gd name="T35" fmla="*/ 73 h 620"/>
                <a:gd name="T36" fmla="*/ 139 w 405"/>
                <a:gd name="T37" fmla="*/ 60 h 620"/>
                <a:gd name="T38" fmla="*/ 144 w 405"/>
                <a:gd name="T39" fmla="*/ 48 h 620"/>
                <a:gd name="T40" fmla="*/ 150 w 405"/>
                <a:gd name="T41" fmla="*/ 37 h 620"/>
                <a:gd name="T42" fmla="*/ 163 w 405"/>
                <a:gd name="T43" fmla="*/ 22 h 620"/>
                <a:gd name="T44" fmla="*/ 178 w 405"/>
                <a:gd name="T45" fmla="*/ 11 h 620"/>
                <a:gd name="T46" fmla="*/ 190 w 405"/>
                <a:gd name="T47" fmla="*/ 7 h 620"/>
                <a:gd name="T48" fmla="*/ 198 w 405"/>
                <a:gd name="T49" fmla="*/ 5 h 620"/>
                <a:gd name="T50" fmla="*/ 189 w 405"/>
                <a:gd name="T51" fmla="*/ 2 h 620"/>
                <a:gd name="T52" fmla="*/ 175 w 405"/>
                <a:gd name="T53" fmla="*/ 0 h 620"/>
                <a:gd name="T54" fmla="*/ 160 w 405"/>
                <a:gd name="T55" fmla="*/ 0 h 620"/>
                <a:gd name="T56" fmla="*/ 141 w 405"/>
                <a:gd name="T57" fmla="*/ 4 h 620"/>
                <a:gd name="T58" fmla="*/ 123 w 405"/>
                <a:gd name="T59" fmla="*/ 11 h 620"/>
                <a:gd name="T60" fmla="*/ 106 w 405"/>
                <a:gd name="T61" fmla="*/ 25 h 620"/>
                <a:gd name="T62" fmla="*/ 97 w 405"/>
                <a:gd name="T63" fmla="*/ 37 h 620"/>
                <a:gd name="T64" fmla="*/ 91 w 405"/>
                <a:gd name="T65" fmla="*/ 50 h 620"/>
                <a:gd name="T66" fmla="*/ 85 w 405"/>
                <a:gd name="T67" fmla="*/ 64 h 620"/>
                <a:gd name="T68" fmla="*/ 80 w 405"/>
                <a:gd name="T69" fmla="*/ 81 h 620"/>
                <a:gd name="T70" fmla="*/ 73 w 405"/>
                <a:gd name="T71" fmla="*/ 99 h 620"/>
                <a:gd name="T72" fmla="*/ 67 w 405"/>
                <a:gd name="T73" fmla="*/ 118 h 620"/>
                <a:gd name="T74" fmla="*/ 60 w 405"/>
                <a:gd name="T75" fmla="*/ 139 h 620"/>
                <a:gd name="T76" fmla="*/ 55 w 405"/>
                <a:gd name="T77" fmla="*/ 160 h 620"/>
                <a:gd name="T78" fmla="*/ 48 w 405"/>
                <a:gd name="T79" fmla="*/ 181 h 620"/>
                <a:gd name="T80" fmla="*/ 42 w 405"/>
                <a:gd name="T81" fmla="*/ 202 h 620"/>
                <a:gd name="T82" fmla="*/ 35 w 405"/>
                <a:gd name="T83" fmla="*/ 222 h 620"/>
                <a:gd name="T84" fmla="*/ 29 w 405"/>
                <a:gd name="T85" fmla="*/ 241 h 620"/>
                <a:gd name="T86" fmla="*/ 23 w 405"/>
                <a:gd name="T87" fmla="*/ 257 h 620"/>
                <a:gd name="T88" fmla="*/ 17 w 405"/>
                <a:gd name="T89" fmla="*/ 272 h 620"/>
                <a:gd name="T90" fmla="*/ 11 w 405"/>
                <a:gd name="T91" fmla="*/ 285 h 620"/>
                <a:gd name="T92" fmla="*/ 8 w 405"/>
                <a:gd name="T93" fmla="*/ 294 h 620"/>
                <a:gd name="T94" fmla="*/ 1 w 405"/>
                <a:gd name="T95" fmla="*/ 304 h 6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05" h="620">
                  <a:moveTo>
                    <a:pt x="0" y="620"/>
                  </a:moveTo>
                  <a:lnTo>
                    <a:pt x="2" y="620"/>
                  </a:lnTo>
                  <a:lnTo>
                    <a:pt x="7" y="620"/>
                  </a:lnTo>
                  <a:lnTo>
                    <a:pt x="11" y="620"/>
                  </a:lnTo>
                  <a:lnTo>
                    <a:pt x="19" y="620"/>
                  </a:lnTo>
                  <a:lnTo>
                    <a:pt x="23" y="620"/>
                  </a:lnTo>
                  <a:lnTo>
                    <a:pt x="30" y="620"/>
                  </a:lnTo>
                  <a:lnTo>
                    <a:pt x="38" y="620"/>
                  </a:lnTo>
                  <a:lnTo>
                    <a:pt x="45" y="617"/>
                  </a:lnTo>
                  <a:lnTo>
                    <a:pt x="54" y="615"/>
                  </a:lnTo>
                  <a:lnTo>
                    <a:pt x="66" y="615"/>
                  </a:lnTo>
                  <a:lnTo>
                    <a:pt x="73" y="613"/>
                  </a:lnTo>
                  <a:lnTo>
                    <a:pt x="83" y="610"/>
                  </a:lnTo>
                  <a:lnTo>
                    <a:pt x="87" y="610"/>
                  </a:lnTo>
                  <a:lnTo>
                    <a:pt x="92" y="608"/>
                  </a:lnTo>
                  <a:lnTo>
                    <a:pt x="99" y="605"/>
                  </a:lnTo>
                  <a:lnTo>
                    <a:pt x="104" y="605"/>
                  </a:lnTo>
                  <a:lnTo>
                    <a:pt x="114" y="601"/>
                  </a:lnTo>
                  <a:lnTo>
                    <a:pt x="123" y="596"/>
                  </a:lnTo>
                  <a:lnTo>
                    <a:pt x="132" y="589"/>
                  </a:lnTo>
                  <a:lnTo>
                    <a:pt x="144" y="584"/>
                  </a:lnTo>
                  <a:lnTo>
                    <a:pt x="154" y="575"/>
                  </a:lnTo>
                  <a:lnTo>
                    <a:pt x="163" y="565"/>
                  </a:lnTo>
                  <a:lnTo>
                    <a:pt x="173" y="558"/>
                  </a:lnTo>
                  <a:lnTo>
                    <a:pt x="182" y="546"/>
                  </a:lnTo>
                  <a:lnTo>
                    <a:pt x="185" y="541"/>
                  </a:lnTo>
                  <a:lnTo>
                    <a:pt x="189" y="534"/>
                  </a:lnTo>
                  <a:lnTo>
                    <a:pt x="192" y="530"/>
                  </a:lnTo>
                  <a:lnTo>
                    <a:pt x="197" y="522"/>
                  </a:lnTo>
                  <a:lnTo>
                    <a:pt x="199" y="515"/>
                  </a:lnTo>
                  <a:lnTo>
                    <a:pt x="204" y="508"/>
                  </a:lnTo>
                  <a:lnTo>
                    <a:pt x="208" y="501"/>
                  </a:lnTo>
                  <a:lnTo>
                    <a:pt x="211" y="494"/>
                  </a:lnTo>
                  <a:lnTo>
                    <a:pt x="213" y="487"/>
                  </a:lnTo>
                  <a:lnTo>
                    <a:pt x="216" y="477"/>
                  </a:lnTo>
                  <a:lnTo>
                    <a:pt x="218" y="470"/>
                  </a:lnTo>
                  <a:lnTo>
                    <a:pt x="220" y="461"/>
                  </a:lnTo>
                  <a:lnTo>
                    <a:pt x="223" y="451"/>
                  </a:lnTo>
                  <a:lnTo>
                    <a:pt x="225" y="442"/>
                  </a:lnTo>
                  <a:lnTo>
                    <a:pt x="227" y="430"/>
                  </a:lnTo>
                  <a:lnTo>
                    <a:pt x="230" y="423"/>
                  </a:lnTo>
                  <a:lnTo>
                    <a:pt x="230" y="411"/>
                  </a:lnTo>
                  <a:lnTo>
                    <a:pt x="232" y="399"/>
                  </a:lnTo>
                  <a:lnTo>
                    <a:pt x="232" y="390"/>
                  </a:lnTo>
                  <a:lnTo>
                    <a:pt x="232" y="378"/>
                  </a:lnTo>
                  <a:lnTo>
                    <a:pt x="235" y="368"/>
                  </a:lnTo>
                  <a:lnTo>
                    <a:pt x="235" y="359"/>
                  </a:lnTo>
                  <a:lnTo>
                    <a:pt x="237" y="349"/>
                  </a:lnTo>
                  <a:lnTo>
                    <a:pt x="237" y="340"/>
                  </a:lnTo>
                  <a:lnTo>
                    <a:pt x="237" y="328"/>
                  </a:lnTo>
                  <a:lnTo>
                    <a:pt x="239" y="321"/>
                  </a:lnTo>
                  <a:lnTo>
                    <a:pt x="239" y="309"/>
                  </a:lnTo>
                  <a:lnTo>
                    <a:pt x="242" y="302"/>
                  </a:lnTo>
                  <a:lnTo>
                    <a:pt x="242" y="292"/>
                  </a:lnTo>
                  <a:lnTo>
                    <a:pt x="244" y="280"/>
                  </a:lnTo>
                  <a:lnTo>
                    <a:pt x="246" y="273"/>
                  </a:lnTo>
                  <a:lnTo>
                    <a:pt x="249" y="264"/>
                  </a:lnTo>
                  <a:lnTo>
                    <a:pt x="249" y="254"/>
                  </a:lnTo>
                  <a:lnTo>
                    <a:pt x="251" y="247"/>
                  </a:lnTo>
                  <a:lnTo>
                    <a:pt x="251" y="238"/>
                  </a:lnTo>
                  <a:lnTo>
                    <a:pt x="254" y="231"/>
                  </a:lnTo>
                  <a:lnTo>
                    <a:pt x="254" y="221"/>
                  </a:lnTo>
                  <a:lnTo>
                    <a:pt x="256" y="212"/>
                  </a:lnTo>
                  <a:lnTo>
                    <a:pt x="258" y="207"/>
                  </a:lnTo>
                  <a:lnTo>
                    <a:pt x="258" y="197"/>
                  </a:lnTo>
                  <a:lnTo>
                    <a:pt x="261" y="190"/>
                  </a:lnTo>
                  <a:lnTo>
                    <a:pt x="263" y="183"/>
                  </a:lnTo>
                  <a:lnTo>
                    <a:pt x="265" y="174"/>
                  </a:lnTo>
                  <a:lnTo>
                    <a:pt x="265" y="167"/>
                  </a:lnTo>
                  <a:lnTo>
                    <a:pt x="268" y="159"/>
                  </a:lnTo>
                  <a:lnTo>
                    <a:pt x="270" y="155"/>
                  </a:lnTo>
                  <a:lnTo>
                    <a:pt x="273" y="148"/>
                  </a:lnTo>
                  <a:lnTo>
                    <a:pt x="277" y="140"/>
                  </a:lnTo>
                  <a:lnTo>
                    <a:pt x="277" y="133"/>
                  </a:lnTo>
                  <a:lnTo>
                    <a:pt x="280" y="126"/>
                  </a:lnTo>
                  <a:lnTo>
                    <a:pt x="282" y="121"/>
                  </a:lnTo>
                  <a:lnTo>
                    <a:pt x="284" y="114"/>
                  </a:lnTo>
                  <a:lnTo>
                    <a:pt x="287" y="110"/>
                  </a:lnTo>
                  <a:lnTo>
                    <a:pt x="289" y="102"/>
                  </a:lnTo>
                  <a:lnTo>
                    <a:pt x="294" y="98"/>
                  </a:lnTo>
                  <a:lnTo>
                    <a:pt x="296" y="91"/>
                  </a:lnTo>
                  <a:lnTo>
                    <a:pt x="299" y="86"/>
                  </a:lnTo>
                  <a:lnTo>
                    <a:pt x="303" y="81"/>
                  </a:lnTo>
                  <a:lnTo>
                    <a:pt x="306" y="76"/>
                  </a:lnTo>
                  <a:lnTo>
                    <a:pt x="308" y="72"/>
                  </a:lnTo>
                  <a:lnTo>
                    <a:pt x="315" y="62"/>
                  </a:lnTo>
                  <a:lnTo>
                    <a:pt x="325" y="55"/>
                  </a:lnTo>
                  <a:lnTo>
                    <a:pt x="332" y="45"/>
                  </a:lnTo>
                  <a:lnTo>
                    <a:pt x="339" y="38"/>
                  </a:lnTo>
                  <a:lnTo>
                    <a:pt x="348" y="31"/>
                  </a:lnTo>
                  <a:lnTo>
                    <a:pt x="358" y="27"/>
                  </a:lnTo>
                  <a:lnTo>
                    <a:pt x="363" y="22"/>
                  </a:lnTo>
                  <a:lnTo>
                    <a:pt x="370" y="19"/>
                  </a:lnTo>
                  <a:lnTo>
                    <a:pt x="375" y="17"/>
                  </a:lnTo>
                  <a:lnTo>
                    <a:pt x="379" y="17"/>
                  </a:lnTo>
                  <a:lnTo>
                    <a:pt x="386" y="15"/>
                  </a:lnTo>
                  <a:lnTo>
                    <a:pt x="391" y="12"/>
                  </a:lnTo>
                  <a:lnTo>
                    <a:pt x="398" y="12"/>
                  </a:lnTo>
                  <a:lnTo>
                    <a:pt x="405" y="12"/>
                  </a:lnTo>
                  <a:lnTo>
                    <a:pt x="403" y="10"/>
                  </a:lnTo>
                  <a:lnTo>
                    <a:pt x="398" y="8"/>
                  </a:lnTo>
                  <a:lnTo>
                    <a:pt x="394" y="5"/>
                  </a:lnTo>
                  <a:lnTo>
                    <a:pt x="389" y="5"/>
                  </a:lnTo>
                  <a:lnTo>
                    <a:pt x="384" y="5"/>
                  </a:lnTo>
                  <a:lnTo>
                    <a:pt x="379" y="5"/>
                  </a:lnTo>
                  <a:lnTo>
                    <a:pt x="370" y="3"/>
                  </a:lnTo>
                  <a:lnTo>
                    <a:pt x="363" y="3"/>
                  </a:lnTo>
                  <a:lnTo>
                    <a:pt x="356" y="0"/>
                  </a:lnTo>
                  <a:lnTo>
                    <a:pt x="351" y="0"/>
                  </a:lnTo>
                  <a:lnTo>
                    <a:pt x="341" y="0"/>
                  </a:lnTo>
                  <a:lnTo>
                    <a:pt x="332" y="0"/>
                  </a:lnTo>
                  <a:lnTo>
                    <a:pt x="325" y="0"/>
                  </a:lnTo>
                  <a:lnTo>
                    <a:pt x="315" y="3"/>
                  </a:lnTo>
                  <a:lnTo>
                    <a:pt x="306" y="3"/>
                  </a:lnTo>
                  <a:lnTo>
                    <a:pt x="296" y="5"/>
                  </a:lnTo>
                  <a:lnTo>
                    <a:pt x="287" y="8"/>
                  </a:lnTo>
                  <a:lnTo>
                    <a:pt x="277" y="12"/>
                  </a:lnTo>
                  <a:lnTo>
                    <a:pt x="268" y="15"/>
                  </a:lnTo>
                  <a:lnTo>
                    <a:pt x="258" y="17"/>
                  </a:lnTo>
                  <a:lnTo>
                    <a:pt x="251" y="22"/>
                  </a:lnTo>
                  <a:lnTo>
                    <a:pt x="242" y="29"/>
                  </a:lnTo>
                  <a:lnTo>
                    <a:pt x="232" y="36"/>
                  </a:lnTo>
                  <a:lnTo>
                    <a:pt x="225" y="43"/>
                  </a:lnTo>
                  <a:lnTo>
                    <a:pt x="216" y="50"/>
                  </a:lnTo>
                  <a:lnTo>
                    <a:pt x="208" y="62"/>
                  </a:lnTo>
                  <a:lnTo>
                    <a:pt x="204" y="64"/>
                  </a:lnTo>
                  <a:lnTo>
                    <a:pt x="201" y="69"/>
                  </a:lnTo>
                  <a:lnTo>
                    <a:pt x="197" y="76"/>
                  </a:lnTo>
                  <a:lnTo>
                    <a:pt x="194" y="83"/>
                  </a:lnTo>
                  <a:lnTo>
                    <a:pt x="189" y="88"/>
                  </a:lnTo>
                  <a:lnTo>
                    <a:pt x="187" y="95"/>
                  </a:lnTo>
                  <a:lnTo>
                    <a:pt x="185" y="102"/>
                  </a:lnTo>
                  <a:lnTo>
                    <a:pt x="182" y="110"/>
                  </a:lnTo>
                  <a:lnTo>
                    <a:pt x="180" y="114"/>
                  </a:lnTo>
                  <a:lnTo>
                    <a:pt x="175" y="124"/>
                  </a:lnTo>
                  <a:lnTo>
                    <a:pt x="173" y="131"/>
                  </a:lnTo>
                  <a:lnTo>
                    <a:pt x="170" y="138"/>
                  </a:lnTo>
                  <a:lnTo>
                    <a:pt x="168" y="148"/>
                  </a:lnTo>
                  <a:lnTo>
                    <a:pt x="163" y="155"/>
                  </a:lnTo>
                  <a:lnTo>
                    <a:pt x="163" y="164"/>
                  </a:lnTo>
                  <a:lnTo>
                    <a:pt x="159" y="174"/>
                  </a:lnTo>
                  <a:lnTo>
                    <a:pt x="156" y="183"/>
                  </a:lnTo>
                  <a:lnTo>
                    <a:pt x="151" y="193"/>
                  </a:lnTo>
                  <a:lnTo>
                    <a:pt x="149" y="202"/>
                  </a:lnTo>
                  <a:lnTo>
                    <a:pt x="144" y="212"/>
                  </a:lnTo>
                  <a:lnTo>
                    <a:pt x="142" y="221"/>
                  </a:lnTo>
                  <a:lnTo>
                    <a:pt x="140" y="231"/>
                  </a:lnTo>
                  <a:lnTo>
                    <a:pt x="137" y="240"/>
                  </a:lnTo>
                  <a:lnTo>
                    <a:pt x="132" y="252"/>
                  </a:lnTo>
                  <a:lnTo>
                    <a:pt x="130" y="261"/>
                  </a:lnTo>
                  <a:lnTo>
                    <a:pt x="125" y="273"/>
                  </a:lnTo>
                  <a:lnTo>
                    <a:pt x="123" y="283"/>
                  </a:lnTo>
                  <a:lnTo>
                    <a:pt x="121" y="295"/>
                  </a:lnTo>
                  <a:lnTo>
                    <a:pt x="116" y="304"/>
                  </a:lnTo>
                  <a:lnTo>
                    <a:pt x="114" y="316"/>
                  </a:lnTo>
                  <a:lnTo>
                    <a:pt x="111" y="325"/>
                  </a:lnTo>
                  <a:lnTo>
                    <a:pt x="106" y="337"/>
                  </a:lnTo>
                  <a:lnTo>
                    <a:pt x="104" y="347"/>
                  </a:lnTo>
                  <a:lnTo>
                    <a:pt x="99" y="356"/>
                  </a:lnTo>
                  <a:lnTo>
                    <a:pt x="97" y="368"/>
                  </a:lnTo>
                  <a:lnTo>
                    <a:pt x="92" y="378"/>
                  </a:lnTo>
                  <a:lnTo>
                    <a:pt x="90" y="390"/>
                  </a:lnTo>
                  <a:lnTo>
                    <a:pt x="87" y="399"/>
                  </a:lnTo>
                  <a:lnTo>
                    <a:pt x="85" y="411"/>
                  </a:lnTo>
                  <a:lnTo>
                    <a:pt x="83" y="423"/>
                  </a:lnTo>
                  <a:lnTo>
                    <a:pt x="78" y="430"/>
                  </a:lnTo>
                  <a:lnTo>
                    <a:pt x="76" y="442"/>
                  </a:lnTo>
                  <a:lnTo>
                    <a:pt x="71" y="451"/>
                  </a:lnTo>
                  <a:lnTo>
                    <a:pt x="68" y="461"/>
                  </a:lnTo>
                  <a:lnTo>
                    <a:pt x="66" y="470"/>
                  </a:lnTo>
                  <a:lnTo>
                    <a:pt x="61" y="480"/>
                  </a:lnTo>
                  <a:lnTo>
                    <a:pt x="59" y="489"/>
                  </a:lnTo>
                  <a:lnTo>
                    <a:pt x="57" y="499"/>
                  </a:lnTo>
                  <a:lnTo>
                    <a:pt x="52" y="506"/>
                  </a:lnTo>
                  <a:lnTo>
                    <a:pt x="49" y="515"/>
                  </a:lnTo>
                  <a:lnTo>
                    <a:pt x="47" y="522"/>
                  </a:lnTo>
                  <a:lnTo>
                    <a:pt x="42" y="532"/>
                  </a:lnTo>
                  <a:lnTo>
                    <a:pt x="42" y="539"/>
                  </a:lnTo>
                  <a:lnTo>
                    <a:pt x="38" y="546"/>
                  </a:lnTo>
                  <a:lnTo>
                    <a:pt x="35" y="553"/>
                  </a:lnTo>
                  <a:lnTo>
                    <a:pt x="33" y="563"/>
                  </a:lnTo>
                  <a:lnTo>
                    <a:pt x="30" y="567"/>
                  </a:lnTo>
                  <a:lnTo>
                    <a:pt x="28" y="575"/>
                  </a:lnTo>
                  <a:lnTo>
                    <a:pt x="23" y="579"/>
                  </a:lnTo>
                  <a:lnTo>
                    <a:pt x="21" y="586"/>
                  </a:lnTo>
                  <a:lnTo>
                    <a:pt x="19" y="591"/>
                  </a:lnTo>
                  <a:lnTo>
                    <a:pt x="19" y="594"/>
                  </a:lnTo>
                  <a:lnTo>
                    <a:pt x="16" y="598"/>
                  </a:lnTo>
                  <a:lnTo>
                    <a:pt x="14" y="603"/>
                  </a:lnTo>
                  <a:lnTo>
                    <a:pt x="9" y="610"/>
                  </a:lnTo>
                  <a:lnTo>
                    <a:pt x="4" y="615"/>
                  </a:lnTo>
                  <a:lnTo>
                    <a:pt x="2" y="617"/>
                  </a:lnTo>
                  <a:lnTo>
                    <a:pt x="0" y="620"/>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8" name="Freeform 34"/>
            <p:cNvSpPr>
              <a:spLocks/>
            </p:cNvSpPr>
            <p:nvPr/>
          </p:nvSpPr>
          <p:spPr bwMode="auto">
            <a:xfrm>
              <a:off x="1761757" y="2164700"/>
              <a:ext cx="36609" cy="61949"/>
            </a:xfrm>
            <a:custGeom>
              <a:avLst/>
              <a:gdLst>
                <a:gd name="T0" fmla="*/ 193 w 406"/>
                <a:gd name="T1" fmla="*/ 304 h 617"/>
                <a:gd name="T2" fmla="*/ 179 w 406"/>
                <a:gd name="T3" fmla="*/ 304 h 617"/>
                <a:gd name="T4" fmla="*/ 162 w 406"/>
                <a:gd name="T5" fmla="*/ 302 h 617"/>
                <a:gd name="T6" fmla="*/ 145 w 406"/>
                <a:gd name="T7" fmla="*/ 296 h 617"/>
                <a:gd name="T8" fmla="*/ 133 w 406"/>
                <a:gd name="T9" fmla="*/ 290 h 617"/>
                <a:gd name="T10" fmla="*/ 114 w 406"/>
                <a:gd name="T11" fmla="*/ 274 h 617"/>
                <a:gd name="T12" fmla="*/ 103 w 406"/>
                <a:gd name="T13" fmla="*/ 260 h 617"/>
                <a:gd name="T14" fmla="*/ 96 w 406"/>
                <a:gd name="T15" fmla="*/ 246 h 617"/>
                <a:gd name="T16" fmla="*/ 90 w 406"/>
                <a:gd name="T17" fmla="*/ 231 h 617"/>
                <a:gd name="T18" fmla="*/ 87 w 406"/>
                <a:gd name="T19" fmla="*/ 212 h 617"/>
                <a:gd name="T20" fmla="*/ 84 w 406"/>
                <a:gd name="T21" fmla="*/ 192 h 617"/>
                <a:gd name="T22" fmla="*/ 82 w 406"/>
                <a:gd name="T23" fmla="*/ 172 h 617"/>
                <a:gd name="T24" fmla="*/ 78 w 406"/>
                <a:gd name="T25" fmla="*/ 152 h 617"/>
                <a:gd name="T26" fmla="*/ 77 w 406"/>
                <a:gd name="T27" fmla="*/ 135 h 617"/>
                <a:gd name="T28" fmla="*/ 74 w 406"/>
                <a:gd name="T29" fmla="*/ 117 h 617"/>
                <a:gd name="T30" fmla="*/ 70 w 406"/>
                <a:gd name="T31" fmla="*/ 101 h 617"/>
                <a:gd name="T32" fmla="*/ 67 w 406"/>
                <a:gd name="T33" fmla="*/ 86 h 617"/>
                <a:gd name="T34" fmla="*/ 65 w 406"/>
                <a:gd name="T35" fmla="*/ 71 h 617"/>
                <a:gd name="T36" fmla="*/ 59 w 406"/>
                <a:gd name="T37" fmla="*/ 59 h 617"/>
                <a:gd name="T38" fmla="*/ 54 w 406"/>
                <a:gd name="T39" fmla="*/ 47 h 617"/>
                <a:gd name="T40" fmla="*/ 47 w 406"/>
                <a:gd name="T41" fmla="*/ 36 h 617"/>
                <a:gd name="T42" fmla="*/ 35 w 406"/>
                <a:gd name="T43" fmla="*/ 21 h 617"/>
                <a:gd name="T44" fmla="*/ 19 w 406"/>
                <a:gd name="T45" fmla="*/ 11 h 617"/>
                <a:gd name="T46" fmla="*/ 8 w 406"/>
                <a:gd name="T47" fmla="*/ 6 h 617"/>
                <a:gd name="T48" fmla="*/ 0 w 406"/>
                <a:gd name="T49" fmla="*/ 4 h 617"/>
                <a:gd name="T50" fmla="*/ 9 w 406"/>
                <a:gd name="T51" fmla="*/ 1 h 617"/>
                <a:gd name="T52" fmla="*/ 23 w 406"/>
                <a:gd name="T53" fmla="*/ 0 h 617"/>
                <a:gd name="T54" fmla="*/ 39 w 406"/>
                <a:gd name="T55" fmla="*/ 0 h 617"/>
                <a:gd name="T56" fmla="*/ 56 w 406"/>
                <a:gd name="T57" fmla="*/ 2 h 617"/>
                <a:gd name="T58" fmla="*/ 75 w 406"/>
                <a:gd name="T59" fmla="*/ 11 h 617"/>
                <a:gd name="T60" fmla="*/ 92 w 406"/>
                <a:gd name="T61" fmla="*/ 25 h 617"/>
                <a:gd name="T62" fmla="*/ 101 w 406"/>
                <a:gd name="T63" fmla="*/ 36 h 617"/>
                <a:gd name="T64" fmla="*/ 108 w 406"/>
                <a:gd name="T65" fmla="*/ 49 h 617"/>
                <a:gd name="T66" fmla="*/ 112 w 406"/>
                <a:gd name="T67" fmla="*/ 64 h 617"/>
                <a:gd name="T68" fmla="*/ 118 w 406"/>
                <a:gd name="T69" fmla="*/ 80 h 617"/>
                <a:gd name="T70" fmla="*/ 124 w 406"/>
                <a:gd name="T71" fmla="*/ 99 h 617"/>
                <a:gd name="T72" fmla="*/ 131 w 406"/>
                <a:gd name="T73" fmla="*/ 118 h 617"/>
                <a:gd name="T74" fmla="*/ 137 w 406"/>
                <a:gd name="T75" fmla="*/ 138 h 617"/>
                <a:gd name="T76" fmla="*/ 144 w 406"/>
                <a:gd name="T77" fmla="*/ 160 h 617"/>
                <a:gd name="T78" fmla="*/ 150 w 406"/>
                <a:gd name="T79" fmla="*/ 181 h 617"/>
                <a:gd name="T80" fmla="*/ 157 w 406"/>
                <a:gd name="T81" fmla="*/ 202 h 617"/>
                <a:gd name="T82" fmla="*/ 163 w 406"/>
                <a:gd name="T83" fmla="*/ 221 h 617"/>
                <a:gd name="T84" fmla="*/ 168 w 406"/>
                <a:gd name="T85" fmla="*/ 241 h 617"/>
                <a:gd name="T86" fmla="*/ 174 w 406"/>
                <a:gd name="T87" fmla="*/ 257 h 617"/>
                <a:gd name="T88" fmla="*/ 180 w 406"/>
                <a:gd name="T89" fmla="*/ 272 h 617"/>
                <a:gd name="T90" fmla="*/ 185 w 406"/>
                <a:gd name="T91" fmla="*/ 285 h 617"/>
                <a:gd name="T92" fmla="*/ 193 w 406"/>
                <a:gd name="T93" fmla="*/ 300 h 617"/>
                <a:gd name="T94" fmla="*/ 200 w 406"/>
                <a:gd name="T95" fmla="*/ 304 h 6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06" h="617">
                  <a:moveTo>
                    <a:pt x="406" y="617"/>
                  </a:moveTo>
                  <a:lnTo>
                    <a:pt x="404" y="617"/>
                  </a:lnTo>
                  <a:lnTo>
                    <a:pt x="397" y="617"/>
                  </a:lnTo>
                  <a:lnTo>
                    <a:pt x="392" y="617"/>
                  </a:lnTo>
                  <a:lnTo>
                    <a:pt x="387" y="617"/>
                  </a:lnTo>
                  <a:lnTo>
                    <a:pt x="380" y="617"/>
                  </a:lnTo>
                  <a:lnTo>
                    <a:pt x="373" y="617"/>
                  </a:lnTo>
                  <a:lnTo>
                    <a:pt x="364" y="617"/>
                  </a:lnTo>
                  <a:lnTo>
                    <a:pt x="356" y="615"/>
                  </a:lnTo>
                  <a:lnTo>
                    <a:pt x="347" y="615"/>
                  </a:lnTo>
                  <a:lnTo>
                    <a:pt x="340" y="615"/>
                  </a:lnTo>
                  <a:lnTo>
                    <a:pt x="328" y="613"/>
                  </a:lnTo>
                  <a:lnTo>
                    <a:pt x="319" y="610"/>
                  </a:lnTo>
                  <a:lnTo>
                    <a:pt x="309" y="608"/>
                  </a:lnTo>
                  <a:lnTo>
                    <a:pt x="302" y="603"/>
                  </a:lnTo>
                  <a:lnTo>
                    <a:pt x="295" y="601"/>
                  </a:lnTo>
                  <a:lnTo>
                    <a:pt x="290" y="598"/>
                  </a:lnTo>
                  <a:lnTo>
                    <a:pt x="283" y="596"/>
                  </a:lnTo>
                  <a:lnTo>
                    <a:pt x="278" y="594"/>
                  </a:lnTo>
                  <a:lnTo>
                    <a:pt x="269" y="589"/>
                  </a:lnTo>
                  <a:lnTo>
                    <a:pt x="259" y="582"/>
                  </a:lnTo>
                  <a:lnTo>
                    <a:pt x="250" y="575"/>
                  </a:lnTo>
                  <a:lnTo>
                    <a:pt x="240" y="565"/>
                  </a:lnTo>
                  <a:lnTo>
                    <a:pt x="231" y="556"/>
                  </a:lnTo>
                  <a:lnTo>
                    <a:pt x="221" y="546"/>
                  </a:lnTo>
                  <a:lnTo>
                    <a:pt x="216" y="541"/>
                  </a:lnTo>
                  <a:lnTo>
                    <a:pt x="214" y="534"/>
                  </a:lnTo>
                  <a:lnTo>
                    <a:pt x="209" y="527"/>
                  </a:lnTo>
                  <a:lnTo>
                    <a:pt x="205" y="522"/>
                  </a:lnTo>
                  <a:lnTo>
                    <a:pt x="202" y="515"/>
                  </a:lnTo>
                  <a:lnTo>
                    <a:pt x="197" y="508"/>
                  </a:lnTo>
                  <a:lnTo>
                    <a:pt x="195" y="499"/>
                  </a:lnTo>
                  <a:lnTo>
                    <a:pt x="193" y="494"/>
                  </a:lnTo>
                  <a:lnTo>
                    <a:pt x="188" y="484"/>
                  </a:lnTo>
                  <a:lnTo>
                    <a:pt x="186" y="477"/>
                  </a:lnTo>
                  <a:lnTo>
                    <a:pt x="183" y="468"/>
                  </a:lnTo>
                  <a:lnTo>
                    <a:pt x="181" y="461"/>
                  </a:lnTo>
                  <a:lnTo>
                    <a:pt x="178" y="449"/>
                  </a:lnTo>
                  <a:lnTo>
                    <a:pt x="178" y="442"/>
                  </a:lnTo>
                  <a:lnTo>
                    <a:pt x="176" y="430"/>
                  </a:lnTo>
                  <a:lnTo>
                    <a:pt x="176" y="420"/>
                  </a:lnTo>
                  <a:lnTo>
                    <a:pt x="174" y="409"/>
                  </a:lnTo>
                  <a:lnTo>
                    <a:pt x="174" y="399"/>
                  </a:lnTo>
                  <a:lnTo>
                    <a:pt x="171" y="390"/>
                  </a:lnTo>
                  <a:lnTo>
                    <a:pt x="169" y="378"/>
                  </a:lnTo>
                  <a:lnTo>
                    <a:pt x="169" y="368"/>
                  </a:lnTo>
                  <a:lnTo>
                    <a:pt x="167" y="359"/>
                  </a:lnTo>
                  <a:lnTo>
                    <a:pt x="167" y="349"/>
                  </a:lnTo>
                  <a:lnTo>
                    <a:pt x="164" y="340"/>
                  </a:lnTo>
                  <a:lnTo>
                    <a:pt x="164" y="328"/>
                  </a:lnTo>
                  <a:lnTo>
                    <a:pt x="162" y="318"/>
                  </a:lnTo>
                  <a:lnTo>
                    <a:pt x="159" y="309"/>
                  </a:lnTo>
                  <a:lnTo>
                    <a:pt x="159" y="299"/>
                  </a:lnTo>
                  <a:lnTo>
                    <a:pt x="157" y="290"/>
                  </a:lnTo>
                  <a:lnTo>
                    <a:pt x="157" y="280"/>
                  </a:lnTo>
                  <a:lnTo>
                    <a:pt x="157" y="273"/>
                  </a:lnTo>
                  <a:lnTo>
                    <a:pt x="157" y="264"/>
                  </a:lnTo>
                  <a:lnTo>
                    <a:pt x="155" y="254"/>
                  </a:lnTo>
                  <a:lnTo>
                    <a:pt x="152" y="247"/>
                  </a:lnTo>
                  <a:lnTo>
                    <a:pt x="150" y="238"/>
                  </a:lnTo>
                  <a:lnTo>
                    <a:pt x="150" y="231"/>
                  </a:lnTo>
                  <a:lnTo>
                    <a:pt x="148" y="221"/>
                  </a:lnTo>
                  <a:lnTo>
                    <a:pt x="145" y="212"/>
                  </a:lnTo>
                  <a:lnTo>
                    <a:pt x="143" y="204"/>
                  </a:lnTo>
                  <a:lnTo>
                    <a:pt x="143" y="197"/>
                  </a:lnTo>
                  <a:lnTo>
                    <a:pt x="141" y="188"/>
                  </a:lnTo>
                  <a:lnTo>
                    <a:pt x="138" y="181"/>
                  </a:lnTo>
                  <a:lnTo>
                    <a:pt x="136" y="174"/>
                  </a:lnTo>
                  <a:lnTo>
                    <a:pt x="136" y="167"/>
                  </a:lnTo>
                  <a:lnTo>
                    <a:pt x="133" y="159"/>
                  </a:lnTo>
                  <a:lnTo>
                    <a:pt x="131" y="152"/>
                  </a:lnTo>
                  <a:lnTo>
                    <a:pt x="131" y="145"/>
                  </a:lnTo>
                  <a:lnTo>
                    <a:pt x="129" y="138"/>
                  </a:lnTo>
                  <a:lnTo>
                    <a:pt x="124" y="133"/>
                  </a:lnTo>
                  <a:lnTo>
                    <a:pt x="122" y="126"/>
                  </a:lnTo>
                  <a:lnTo>
                    <a:pt x="119" y="119"/>
                  </a:lnTo>
                  <a:lnTo>
                    <a:pt x="117" y="112"/>
                  </a:lnTo>
                  <a:lnTo>
                    <a:pt x="114" y="107"/>
                  </a:lnTo>
                  <a:lnTo>
                    <a:pt x="112" y="100"/>
                  </a:lnTo>
                  <a:lnTo>
                    <a:pt x="110" y="95"/>
                  </a:lnTo>
                  <a:lnTo>
                    <a:pt x="107" y="91"/>
                  </a:lnTo>
                  <a:lnTo>
                    <a:pt x="103" y="86"/>
                  </a:lnTo>
                  <a:lnTo>
                    <a:pt x="100" y="79"/>
                  </a:lnTo>
                  <a:lnTo>
                    <a:pt x="95" y="74"/>
                  </a:lnTo>
                  <a:lnTo>
                    <a:pt x="93" y="69"/>
                  </a:lnTo>
                  <a:lnTo>
                    <a:pt x="86" y="60"/>
                  </a:lnTo>
                  <a:lnTo>
                    <a:pt x="79" y="53"/>
                  </a:lnTo>
                  <a:lnTo>
                    <a:pt x="72" y="43"/>
                  </a:lnTo>
                  <a:lnTo>
                    <a:pt x="62" y="36"/>
                  </a:lnTo>
                  <a:lnTo>
                    <a:pt x="53" y="29"/>
                  </a:lnTo>
                  <a:lnTo>
                    <a:pt x="43" y="24"/>
                  </a:lnTo>
                  <a:lnTo>
                    <a:pt x="38" y="22"/>
                  </a:lnTo>
                  <a:lnTo>
                    <a:pt x="34" y="17"/>
                  </a:lnTo>
                  <a:lnTo>
                    <a:pt x="27" y="17"/>
                  </a:lnTo>
                  <a:lnTo>
                    <a:pt x="22" y="15"/>
                  </a:lnTo>
                  <a:lnTo>
                    <a:pt x="17" y="12"/>
                  </a:lnTo>
                  <a:lnTo>
                    <a:pt x="12" y="12"/>
                  </a:lnTo>
                  <a:lnTo>
                    <a:pt x="5" y="10"/>
                  </a:lnTo>
                  <a:lnTo>
                    <a:pt x="0" y="10"/>
                  </a:lnTo>
                  <a:lnTo>
                    <a:pt x="0" y="8"/>
                  </a:lnTo>
                  <a:lnTo>
                    <a:pt x="8" y="5"/>
                  </a:lnTo>
                  <a:lnTo>
                    <a:pt x="10" y="5"/>
                  </a:lnTo>
                  <a:lnTo>
                    <a:pt x="15" y="5"/>
                  </a:lnTo>
                  <a:lnTo>
                    <a:pt x="19" y="3"/>
                  </a:lnTo>
                  <a:lnTo>
                    <a:pt x="27" y="3"/>
                  </a:lnTo>
                  <a:lnTo>
                    <a:pt x="31" y="0"/>
                  </a:lnTo>
                  <a:lnTo>
                    <a:pt x="38" y="0"/>
                  </a:lnTo>
                  <a:lnTo>
                    <a:pt x="46" y="0"/>
                  </a:lnTo>
                  <a:lnTo>
                    <a:pt x="55" y="0"/>
                  </a:lnTo>
                  <a:lnTo>
                    <a:pt x="62" y="0"/>
                  </a:lnTo>
                  <a:lnTo>
                    <a:pt x="69" y="0"/>
                  </a:lnTo>
                  <a:lnTo>
                    <a:pt x="79" y="0"/>
                  </a:lnTo>
                  <a:lnTo>
                    <a:pt x="88" y="0"/>
                  </a:lnTo>
                  <a:lnTo>
                    <a:pt x="98" y="0"/>
                  </a:lnTo>
                  <a:lnTo>
                    <a:pt x="107" y="3"/>
                  </a:lnTo>
                  <a:lnTo>
                    <a:pt x="114" y="5"/>
                  </a:lnTo>
                  <a:lnTo>
                    <a:pt x="126" y="10"/>
                  </a:lnTo>
                  <a:lnTo>
                    <a:pt x="133" y="12"/>
                  </a:lnTo>
                  <a:lnTo>
                    <a:pt x="143" y="17"/>
                  </a:lnTo>
                  <a:lnTo>
                    <a:pt x="152" y="22"/>
                  </a:lnTo>
                  <a:lnTo>
                    <a:pt x="162" y="29"/>
                  </a:lnTo>
                  <a:lnTo>
                    <a:pt x="169" y="34"/>
                  </a:lnTo>
                  <a:lnTo>
                    <a:pt x="178" y="41"/>
                  </a:lnTo>
                  <a:lnTo>
                    <a:pt x="186" y="50"/>
                  </a:lnTo>
                  <a:lnTo>
                    <a:pt x="195" y="60"/>
                  </a:lnTo>
                  <a:lnTo>
                    <a:pt x="197" y="64"/>
                  </a:lnTo>
                  <a:lnTo>
                    <a:pt x="202" y="69"/>
                  </a:lnTo>
                  <a:lnTo>
                    <a:pt x="205" y="74"/>
                  </a:lnTo>
                  <a:lnTo>
                    <a:pt x="209" y="81"/>
                  </a:lnTo>
                  <a:lnTo>
                    <a:pt x="212" y="86"/>
                  </a:lnTo>
                  <a:lnTo>
                    <a:pt x="216" y="93"/>
                  </a:lnTo>
                  <a:lnTo>
                    <a:pt x="219" y="100"/>
                  </a:lnTo>
                  <a:lnTo>
                    <a:pt x="221" y="110"/>
                  </a:lnTo>
                  <a:lnTo>
                    <a:pt x="224" y="114"/>
                  </a:lnTo>
                  <a:lnTo>
                    <a:pt x="228" y="121"/>
                  </a:lnTo>
                  <a:lnTo>
                    <a:pt x="228" y="129"/>
                  </a:lnTo>
                  <a:lnTo>
                    <a:pt x="233" y="138"/>
                  </a:lnTo>
                  <a:lnTo>
                    <a:pt x="235" y="145"/>
                  </a:lnTo>
                  <a:lnTo>
                    <a:pt x="238" y="155"/>
                  </a:lnTo>
                  <a:lnTo>
                    <a:pt x="240" y="162"/>
                  </a:lnTo>
                  <a:lnTo>
                    <a:pt x="245" y="171"/>
                  </a:lnTo>
                  <a:lnTo>
                    <a:pt x="247" y="181"/>
                  </a:lnTo>
                  <a:lnTo>
                    <a:pt x="250" y="190"/>
                  </a:lnTo>
                  <a:lnTo>
                    <a:pt x="252" y="200"/>
                  </a:lnTo>
                  <a:lnTo>
                    <a:pt x="257" y="209"/>
                  </a:lnTo>
                  <a:lnTo>
                    <a:pt x="259" y="219"/>
                  </a:lnTo>
                  <a:lnTo>
                    <a:pt x="264" y="231"/>
                  </a:lnTo>
                  <a:lnTo>
                    <a:pt x="266" y="240"/>
                  </a:lnTo>
                  <a:lnTo>
                    <a:pt x="271" y="252"/>
                  </a:lnTo>
                  <a:lnTo>
                    <a:pt x="273" y="259"/>
                  </a:lnTo>
                  <a:lnTo>
                    <a:pt x="276" y="271"/>
                  </a:lnTo>
                  <a:lnTo>
                    <a:pt x="278" y="280"/>
                  </a:lnTo>
                  <a:lnTo>
                    <a:pt x="283" y="292"/>
                  </a:lnTo>
                  <a:lnTo>
                    <a:pt x="285" y="302"/>
                  </a:lnTo>
                  <a:lnTo>
                    <a:pt x="290" y="314"/>
                  </a:lnTo>
                  <a:lnTo>
                    <a:pt x="292" y="325"/>
                  </a:lnTo>
                  <a:lnTo>
                    <a:pt x="297" y="335"/>
                  </a:lnTo>
                  <a:lnTo>
                    <a:pt x="300" y="347"/>
                  </a:lnTo>
                  <a:lnTo>
                    <a:pt x="302" y="356"/>
                  </a:lnTo>
                  <a:lnTo>
                    <a:pt x="304" y="368"/>
                  </a:lnTo>
                  <a:lnTo>
                    <a:pt x="309" y="378"/>
                  </a:lnTo>
                  <a:lnTo>
                    <a:pt x="311" y="390"/>
                  </a:lnTo>
                  <a:lnTo>
                    <a:pt x="314" y="399"/>
                  </a:lnTo>
                  <a:lnTo>
                    <a:pt x="319" y="409"/>
                  </a:lnTo>
                  <a:lnTo>
                    <a:pt x="323" y="420"/>
                  </a:lnTo>
                  <a:lnTo>
                    <a:pt x="326" y="430"/>
                  </a:lnTo>
                  <a:lnTo>
                    <a:pt x="328" y="442"/>
                  </a:lnTo>
                  <a:lnTo>
                    <a:pt x="330" y="449"/>
                  </a:lnTo>
                  <a:lnTo>
                    <a:pt x="335" y="461"/>
                  </a:lnTo>
                  <a:lnTo>
                    <a:pt x="338" y="470"/>
                  </a:lnTo>
                  <a:lnTo>
                    <a:pt x="340" y="477"/>
                  </a:lnTo>
                  <a:lnTo>
                    <a:pt x="342" y="489"/>
                  </a:lnTo>
                  <a:lnTo>
                    <a:pt x="347" y="496"/>
                  </a:lnTo>
                  <a:lnTo>
                    <a:pt x="349" y="506"/>
                  </a:lnTo>
                  <a:lnTo>
                    <a:pt x="352" y="513"/>
                  </a:lnTo>
                  <a:lnTo>
                    <a:pt x="354" y="522"/>
                  </a:lnTo>
                  <a:lnTo>
                    <a:pt x="359" y="530"/>
                  </a:lnTo>
                  <a:lnTo>
                    <a:pt x="361" y="539"/>
                  </a:lnTo>
                  <a:lnTo>
                    <a:pt x="364" y="546"/>
                  </a:lnTo>
                  <a:lnTo>
                    <a:pt x="366" y="553"/>
                  </a:lnTo>
                  <a:lnTo>
                    <a:pt x="371" y="560"/>
                  </a:lnTo>
                  <a:lnTo>
                    <a:pt x="373" y="565"/>
                  </a:lnTo>
                  <a:lnTo>
                    <a:pt x="375" y="572"/>
                  </a:lnTo>
                  <a:lnTo>
                    <a:pt x="375" y="579"/>
                  </a:lnTo>
                  <a:lnTo>
                    <a:pt x="380" y="584"/>
                  </a:lnTo>
                  <a:lnTo>
                    <a:pt x="385" y="594"/>
                  </a:lnTo>
                  <a:lnTo>
                    <a:pt x="390" y="603"/>
                  </a:lnTo>
                  <a:lnTo>
                    <a:pt x="392" y="608"/>
                  </a:lnTo>
                  <a:lnTo>
                    <a:pt x="397" y="615"/>
                  </a:lnTo>
                  <a:lnTo>
                    <a:pt x="402" y="615"/>
                  </a:lnTo>
                  <a:lnTo>
                    <a:pt x="406" y="617"/>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19" name="Freeform 35"/>
            <p:cNvSpPr>
              <a:spLocks/>
            </p:cNvSpPr>
            <p:nvPr/>
          </p:nvSpPr>
          <p:spPr bwMode="auto">
            <a:xfrm>
              <a:off x="1785369" y="2142284"/>
              <a:ext cx="25443" cy="73972"/>
            </a:xfrm>
            <a:custGeom>
              <a:avLst/>
              <a:gdLst>
                <a:gd name="T0" fmla="*/ 76 w 282"/>
                <a:gd name="T1" fmla="*/ 355 h 740"/>
                <a:gd name="T2" fmla="*/ 78 w 282"/>
                <a:gd name="T3" fmla="*/ 342 h 740"/>
                <a:gd name="T4" fmla="*/ 83 w 282"/>
                <a:gd name="T5" fmla="*/ 329 h 740"/>
                <a:gd name="T6" fmla="*/ 88 w 282"/>
                <a:gd name="T7" fmla="*/ 314 h 740"/>
                <a:gd name="T8" fmla="*/ 92 w 282"/>
                <a:gd name="T9" fmla="*/ 298 h 740"/>
                <a:gd name="T10" fmla="*/ 98 w 282"/>
                <a:gd name="T11" fmla="*/ 279 h 740"/>
                <a:gd name="T12" fmla="*/ 104 w 282"/>
                <a:gd name="T13" fmla="*/ 260 h 740"/>
                <a:gd name="T14" fmla="*/ 110 w 282"/>
                <a:gd name="T15" fmla="*/ 241 h 740"/>
                <a:gd name="T16" fmla="*/ 116 w 282"/>
                <a:gd name="T17" fmla="*/ 221 h 740"/>
                <a:gd name="T18" fmla="*/ 121 w 282"/>
                <a:gd name="T19" fmla="*/ 203 h 740"/>
                <a:gd name="T20" fmla="*/ 126 w 282"/>
                <a:gd name="T21" fmla="*/ 186 h 740"/>
                <a:gd name="T22" fmla="*/ 131 w 282"/>
                <a:gd name="T23" fmla="*/ 170 h 740"/>
                <a:gd name="T24" fmla="*/ 134 w 282"/>
                <a:gd name="T25" fmla="*/ 155 h 740"/>
                <a:gd name="T26" fmla="*/ 138 w 282"/>
                <a:gd name="T27" fmla="*/ 143 h 740"/>
                <a:gd name="T28" fmla="*/ 139 w 282"/>
                <a:gd name="T29" fmla="*/ 130 h 740"/>
                <a:gd name="T30" fmla="*/ 134 w 282"/>
                <a:gd name="T31" fmla="*/ 114 h 740"/>
                <a:gd name="T32" fmla="*/ 130 w 282"/>
                <a:gd name="T33" fmla="*/ 101 h 740"/>
                <a:gd name="T34" fmla="*/ 124 w 282"/>
                <a:gd name="T35" fmla="*/ 91 h 740"/>
                <a:gd name="T36" fmla="*/ 118 w 282"/>
                <a:gd name="T37" fmla="*/ 79 h 740"/>
                <a:gd name="T38" fmla="*/ 111 w 282"/>
                <a:gd name="T39" fmla="*/ 69 h 740"/>
                <a:gd name="T40" fmla="*/ 104 w 282"/>
                <a:gd name="T41" fmla="*/ 57 h 740"/>
                <a:gd name="T42" fmla="*/ 97 w 282"/>
                <a:gd name="T43" fmla="*/ 47 h 740"/>
                <a:gd name="T44" fmla="*/ 90 w 282"/>
                <a:gd name="T45" fmla="*/ 35 h 740"/>
                <a:gd name="T46" fmla="*/ 78 w 282"/>
                <a:gd name="T47" fmla="*/ 20 h 740"/>
                <a:gd name="T48" fmla="*/ 68 w 282"/>
                <a:gd name="T49" fmla="*/ 6 h 740"/>
                <a:gd name="T50" fmla="*/ 63 w 282"/>
                <a:gd name="T51" fmla="*/ 0 h 740"/>
                <a:gd name="T52" fmla="*/ 56 w 282"/>
                <a:gd name="T53" fmla="*/ 9 h 740"/>
                <a:gd name="T54" fmla="*/ 49 w 282"/>
                <a:gd name="T55" fmla="*/ 23 h 740"/>
                <a:gd name="T56" fmla="*/ 39 w 282"/>
                <a:gd name="T57" fmla="*/ 40 h 740"/>
                <a:gd name="T58" fmla="*/ 30 w 282"/>
                <a:gd name="T59" fmla="*/ 56 h 740"/>
                <a:gd name="T60" fmla="*/ 23 w 282"/>
                <a:gd name="T61" fmla="*/ 69 h 740"/>
                <a:gd name="T62" fmla="*/ 17 w 282"/>
                <a:gd name="T63" fmla="*/ 81 h 740"/>
                <a:gd name="T64" fmla="*/ 9 w 282"/>
                <a:gd name="T65" fmla="*/ 99 h 740"/>
                <a:gd name="T66" fmla="*/ 2 w 282"/>
                <a:gd name="T67" fmla="*/ 118 h 740"/>
                <a:gd name="T68" fmla="*/ 0 w 282"/>
                <a:gd name="T69" fmla="*/ 128 h 740"/>
                <a:gd name="T70" fmla="*/ 0 w 282"/>
                <a:gd name="T71" fmla="*/ 141 h 740"/>
                <a:gd name="T72" fmla="*/ 2 w 282"/>
                <a:gd name="T73" fmla="*/ 155 h 740"/>
                <a:gd name="T74" fmla="*/ 7 w 282"/>
                <a:gd name="T75" fmla="*/ 172 h 740"/>
                <a:gd name="T76" fmla="*/ 10 w 282"/>
                <a:gd name="T77" fmla="*/ 191 h 740"/>
                <a:gd name="T78" fmla="*/ 17 w 282"/>
                <a:gd name="T79" fmla="*/ 212 h 740"/>
                <a:gd name="T80" fmla="*/ 24 w 282"/>
                <a:gd name="T81" fmla="*/ 232 h 740"/>
                <a:gd name="T82" fmla="*/ 32 w 282"/>
                <a:gd name="T83" fmla="*/ 253 h 740"/>
                <a:gd name="T84" fmla="*/ 38 w 282"/>
                <a:gd name="T85" fmla="*/ 274 h 740"/>
                <a:gd name="T86" fmla="*/ 45 w 282"/>
                <a:gd name="T87" fmla="*/ 292 h 740"/>
                <a:gd name="T88" fmla="*/ 52 w 282"/>
                <a:gd name="T89" fmla="*/ 311 h 740"/>
                <a:gd name="T90" fmla="*/ 58 w 282"/>
                <a:gd name="T91" fmla="*/ 327 h 740"/>
                <a:gd name="T92" fmla="*/ 64 w 282"/>
                <a:gd name="T93" fmla="*/ 341 h 740"/>
                <a:gd name="T94" fmla="*/ 69 w 282"/>
                <a:gd name="T95" fmla="*/ 352 h 740"/>
                <a:gd name="T96" fmla="*/ 73 w 282"/>
                <a:gd name="T97" fmla="*/ 362 h 7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2" h="740">
                  <a:moveTo>
                    <a:pt x="151" y="740"/>
                  </a:moveTo>
                  <a:lnTo>
                    <a:pt x="151" y="736"/>
                  </a:lnTo>
                  <a:lnTo>
                    <a:pt x="151" y="731"/>
                  </a:lnTo>
                  <a:lnTo>
                    <a:pt x="154" y="724"/>
                  </a:lnTo>
                  <a:lnTo>
                    <a:pt x="156" y="714"/>
                  </a:lnTo>
                  <a:lnTo>
                    <a:pt x="159" y="709"/>
                  </a:lnTo>
                  <a:lnTo>
                    <a:pt x="159" y="702"/>
                  </a:lnTo>
                  <a:lnTo>
                    <a:pt x="159" y="698"/>
                  </a:lnTo>
                  <a:lnTo>
                    <a:pt x="161" y="693"/>
                  </a:lnTo>
                  <a:lnTo>
                    <a:pt x="163" y="686"/>
                  </a:lnTo>
                  <a:lnTo>
                    <a:pt x="166" y="679"/>
                  </a:lnTo>
                  <a:lnTo>
                    <a:pt x="168" y="671"/>
                  </a:lnTo>
                  <a:lnTo>
                    <a:pt x="170" y="667"/>
                  </a:lnTo>
                  <a:lnTo>
                    <a:pt x="173" y="657"/>
                  </a:lnTo>
                  <a:lnTo>
                    <a:pt x="175" y="650"/>
                  </a:lnTo>
                  <a:lnTo>
                    <a:pt x="178" y="641"/>
                  </a:lnTo>
                  <a:lnTo>
                    <a:pt x="180" y="634"/>
                  </a:lnTo>
                  <a:lnTo>
                    <a:pt x="182" y="624"/>
                  </a:lnTo>
                  <a:lnTo>
                    <a:pt x="185" y="617"/>
                  </a:lnTo>
                  <a:lnTo>
                    <a:pt x="187" y="607"/>
                  </a:lnTo>
                  <a:lnTo>
                    <a:pt x="192" y="598"/>
                  </a:lnTo>
                  <a:lnTo>
                    <a:pt x="194" y="588"/>
                  </a:lnTo>
                  <a:lnTo>
                    <a:pt x="197" y="579"/>
                  </a:lnTo>
                  <a:lnTo>
                    <a:pt x="199" y="569"/>
                  </a:lnTo>
                  <a:lnTo>
                    <a:pt x="204" y="560"/>
                  </a:lnTo>
                  <a:lnTo>
                    <a:pt x="206" y="550"/>
                  </a:lnTo>
                  <a:lnTo>
                    <a:pt x="208" y="541"/>
                  </a:lnTo>
                  <a:lnTo>
                    <a:pt x="211" y="531"/>
                  </a:lnTo>
                  <a:lnTo>
                    <a:pt x="216" y="522"/>
                  </a:lnTo>
                  <a:lnTo>
                    <a:pt x="218" y="513"/>
                  </a:lnTo>
                  <a:lnTo>
                    <a:pt x="220" y="501"/>
                  </a:lnTo>
                  <a:lnTo>
                    <a:pt x="223" y="491"/>
                  </a:lnTo>
                  <a:lnTo>
                    <a:pt x="227" y="482"/>
                  </a:lnTo>
                  <a:lnTo>
                    <a:pt x="230" y="472"/>
                  </a:lnTo>
                  <a:lnTo>
                    <a:pt x="232" y="460"/>
                  </a:lnTo>
                  <a:lnTo>
                    <a:pt x="235" y="451"/>
                  </a:lnTo>
                  <a:lnTo>
                    <a:pt x="239" y="444"/>
                  </a:lnTo>
                  <a:lnTo>
                    <a:pt x="239" y="432"/>
                  </a:lnTo>
                  <a:lnTo>
                    <a:pt x="244" y="422"/>
                  </a:lnTo>
                  <a:lnTo>
                    <a:pt x="246" y="413"/>
                  </a:lnTo>
                  <a:lnTo>
                    <a:pt x="249" y="406"/>
                  </a:lnTo>
                  <a:lnTo>
                    <a:pt x="251" y="396"/>
                  </a:lnTo>
                  <a:lnTo>
                    <a:pt x="254" y="387"/>
                  </a:lnTo>
                  <a:lnTo>
                    <a:pt x="256" y="380"/>
                  </a:lnTo>
                  <a:lnTo>
                    <a:pt x="258" y="370"/>
                  </a:lnTo>
                  <a:lnTo>
                    <a:pt x="261" y="363"/>
                  </a:lnTo>
                  <a:lnTo>
                    <a:pt x="263" y="354"/>
                  </a:lnTo>
                  <a:lnTo>
                    <a:pt x="265" y="346"/>
                  </a:lnTo>
                  <a:lnTo>
                    <a:pt x="268" y="337"/>
                  </a:lnTo>
                  <a:lnTo>
                    <a:pt x="268" y="330"/>
                  </a:lnTo>
                  <a:lnTo>
                    <a:pt x="272" y="323"/>
                  </a:lnTo>
                  <a:lnTo>
                    <a:pt x="272" y="316"/>
                  </a:lnTo>
                  <a:lnTo>
                    <a:pt x="275" y="311"/>
                  </a:lnTo>
                  <a:lnTo>
                    <a:pt x="277" y="304"/>
                  </a:lnTo>
                  <a:lnTo>
                    <a:pt x="277" y="299"/>
                  </a:lnTo>
                  <a:lnTo>
                    <a:pt x="280" y="292"/>
                  </a:lnTo>
                  <a:lnTo>
                    <a:pt x="280" y="287"/>
                  </a:lnTo>
                  <a:lnTo>
                    <a:pt x="280" y="280"/>
                  </a:lnTo>
                  <a:lnTo>
                    <a:pt x="282" y="273"/>
                  </a:lnTo>
                  <a:lnTo>
                    <a:pt x="282" y="266"/>
                  </a:lnTo>
                  <a:lnTo>
                    <a:pt x="280" y="259"/>
                  </a:lnTo>
                  <a:lnTo>
                    <a:pt x="280" y="249"/>
                  </a:lnTo>
                  <a:lnTo>
                    <a:pt x="277" y="242"/>
                  </a:lnTo>
                  <a:lnTo>
                    <a:pt x="272" y="233"/>
                  </a:lnTo>
                  <a:lnTo>
                    <a:pt x="270" y="223"/>
                  </a:lnTo>
                  <a:lnTo>
                    <a:pt x="268" y="216"/>
                  </a:lnTo>
                  <a:lnTo>
                    <a:pt x="265" y="214"/>
                  </a:lnTo>
                  <a:lnTo>
                    <a:pt x="263" y="206"/>
                  </a:lnTo>
                  <a:lnTo>
                    <a:pt x="261" y="202"/>
                  </a:lnTo>
                  <a:lnTo>
                    <a:pt x="256" y="195"/>
                  </a:lnTo>
                  <a:lnTo>
                    <a:pt x="256" y="190"/>
                  </a:lnTo>
                  <a:lnTo>
                    <a:pt x="251" y="185"/>
                  </a:lnTo>
                  <a:lnTo>
                    <a:pt x="249" y="178"/>
                  </a:lnTo>
                  <a:lnTo>
                    <a:pt x="244" y="173"/>
                  </a:lnTo>
                  <a:lnTo>
                    <a:pt x="242" y="168"/>
                  </a:lnTo>
                  <a:lnTo>
                    <a:pt x="239" y="161"/>
                  </a:lnTo>
                  <a:lnTo>
                    <a:pt x="235" y="157"/>
                  </a:lnTo>
                  <a:lnTo>
                    <a:pt x="232" y="149"/>
                  </a:lnTo>
                  <a:lnTo>
                    <a:pt x="227" y="145"/>
                  </a:lnTo>
                  <a:lnTo>
                    <a:pt x="225" y="140"/>
                  </a:lnTo>
                  <a:lnTo>
                    <a:pt x="223" y="133"/>
                  </a:lnTo>
                  <a:lnTo>
                    <a:pt x="218" y="128"/>
                  </a:lnTo>
                  <a:lnTo>
                    <a:pt x="216" y="121"/>
                  </a:lnTo>
                  <a:lnTo>
                    <a:pt x="211" y="116"/>
                  </a:lnTo>
                  <a:lnTo>
                    <a:pt x="208" y="112"/>
                  </a:lnTo>
                  <a:lnTo>
                    <a:pt x="204" y="104"/>
                  </a:lnTo>
                  <a:lnTo>
                    <a:pt x="199" y="100"/>
                  </a:lnTo>
                  <a:lnTo>
                    <a:pt x="197" y="95"/>
                  </a:lnTo>
                  <a:lnTo>
                    <a:pt x="194" y="88"/>
                  </a:lnTo>
                  <a:lnTo>
                    <a:pt x="189" y="83"/>
                  </a:lnTo>
                  <a:lnTo>
                    <a:pt x="185" y="76"/>
                  </a:lnTo>
                  <a:lnTo>
                    <a:pt x="182" y="71"/>
                  </a:lnTo>
                  <a:lnTo>
                    <a:pt x="180" y="69"/>
                  </a:lnTo>
                  <a:lnTo>
                    <a:pt x="170" y="57"/>
                  </a:lnTo>
                  <a:lnTo>
                    <a:pt x="163" y="47"/>
                  </a:lnTo>
                  <a:lnTo>
                    <a:pt x="159" y="40"/>
                  </a:lnTo>
                  <a:lnTo>
                    <a:pt x="154" y="33"/>
                  </a:lnTo>
                  <a:lnTo>
                    <a:pt x="147" y="24"/>
                  </a:lnTo>
                  <a:lnTo>
                    <a:pt x="142" y="19"/>
                  </a:lnTo>
                  <a:lnTo>
                    <a:pt x="137" y="12"/>
                  </a:lnTo>
                  <a:lnTo>
                    <a:pt x="135" y="7"/>
                  </a:lnTo>
                  <a:lnTo>
                    <a:pt x="130" y="0"/>
                  </a:lnTo>
                  <a:lnTo>
                    <a:pt x="128" y="0"/>
                  </a:lnTo>
                  <a:lnTo>
                    <a:pt x="125" y="7"/>
                  </a:lnTo>
                  <a:lnTo>
                    <a:pt x="121" y="9"/>
                  </a:lnTo>
                  <a:lnTo>
                    <a:pt x="118" y="14"/>
                  </a:lnTo>
                  <a:lnTo>
                    <a:pt x="113" y="19"/>
                  </a:lnTo>
                  <a:lnTo>
                    <a:pt x="111" y="24"/>
                  </a:lnTo>
                  <a:lnTo>
                    <a:pt x="109" y="31"/>
                  </a:lnTo>
                  <a:lnTo>
                    <a:pt x="104" y="38"/>
                  </a:lnTo>
                  <a:lnTo>
                    <a:pt x="99" y="47"/>
                  </a:lnTo>
                  <a:lnTo>
                    <a:pt x="94" y="55"/>
                  </a:lnTo>
                  <a:lnTo>
                    <a:pt x="90" y="62"/>
                  </a:lnTo>
                  <a:lnTo>
                    <a:pt x="85" y="71"/>
                  </a:lnTo>
                  <a:lnTo>
                    <a:pt x="80" y="81"/>
                  </a:lnTo>
                  <a:lnTo>
                    <a:pt x="76" y="90"/>
                  </a:lnTo>
                  <a:lnTo>
                    <a:pt x="68" y="97"/>
                  </a:lnTo>
                  <a:lnTo>
                    <a:pt x="64" y="109"/>
                  </a:lnTo>
                  <a:lnTo>
                    <a:pt x="61" y="114"/>
                  </a:lnTo>
                  <a:lnTo>
                    <a:pt x="59" y="119"/>
                  </a:lnTo>
                  <a:lnTo>
                    <a:pt x="57" y="123"/>
                  </a:lnTo>
                  <a:lnTo>
                    <a:pt x="54" y="131"/>
                  </a:lnTo>
                  <a:lnTo>
                    <a:pt x="47" y="140"/>
                  </a:lnTo>
                  <a:lnTo>
                    <a:pt x="42" y="149"/>
                  </a:lnTo>
                  <a:lnTo>
                    <a:pt x="40" y="154"/>
                  </a:lnTo>
                  <a:lnTo>
                    <a:pt x="38" y="161"/>
                  </a:lnTo>
                  <a:lnTo>
                    <a:pt x="35" y="166"/>
                  </a:lnTo>
                  <a:lnTo>
                    <a:pt x="33" y="171"/>
                  </a:lnTo>
                  <a:lnTo>
                    <a:pt x="28" y="180"/>
                  </a:lnTo>
                  <a:lnTo>
                    <a:pt x="23" y="192"/>
                  </a:lnTo>
                  <a:lnTo>
                    <a:pt x="19" y="202"/>
                  </a:lnTo>
                  <a:lnTo>
                    <a:pt x="16" y="211"/>
                  </a:lnTo>
                  <a:lnTo>
                    <a:pt x="11" y="221"/>
                  </a:lnTo>
                  <a:lnTo>
                    <a:pt x="9" y="230"/>
                  </a:lnTo>
                  <a:lnTo>
                    <a:pt x="4" y="240"/>
                  </a:lnTo>
                  <a:lnTo>
                    <a:pt x="4" y="247"/>
                  </a:lnTo>
                  <a:lnTo>
                    <a:pt x="2" y="252"/>
                  </a:lnTo>
                  <a:lnTo>
                    <a:pt x="0" y="256"/>
                  </a:lnTo>
                  <a:lnTo>
                    <a:pt x="0" y="261"/>
                  </a:lnTo>
                  <a:lnTo>
                    <a:pt x="0" y="266"/>
                  </a:lnTo>
                  <a:lnTo>
                    <a:pt x="0" y="273"/>
                  </a:lnTo>
                  <a:lnTo>
                    <a:pt x="0" y="280"/>
                  </a:lnTo>
                  <a:lnTo>
                    <a:pt x="0" y="287"/>
                  </a:lnTo>
                  <a:lnTo>
                    <a:pt x="2" y="294"/>
                  </a:lnTo>
                  <a:lnTo>
                    <a:pt x="2" y="299"/>
                  </a:lnTo>
                  <a:lnTo>
                    <a:pt x="4" y="308"/>
                  </a:lnTo>
                  <a:lnTo>
                    <a:pt x="4" y="316"/>
                  </a:lnTo>
                  <a:lnTo>
                    <a:pt x="7" y="325"/>
                  </a:lnTo>
                  <a:lnTo>
                    <a:pt x="9" y="335"/>
                  </a:lnTo>
                  <a:lnTo>
                    <a:pt x="11" y="342"/>
                  </a:lnTo>
                  <a:lnTo>
                    <a:pt x="14" y="351"/>
                  </a:lnTo>
                  <a:lnTo>
                    <a:pt x="16" y="361"/>
                  </a:lnTo>
                  <a:lnTo>
                    <a:pt x="16" y="370"/>
                  </a:lnTo>
                  <a:lnTo>
                    <a:pt x="19" y="380"/>
                  </a:lnTo>
                  <a:lnTo>
                    <a:pt x="21" y="389"/>
                  </a:lnTo>
                  <a:lnTo>
                    <a:pt x="26" y="401"/>
                  </a:lnTo>
                  <a:lnTo>
                    <a:pt x="28" y="408"/>
                  </a:lnTo>
                  <a:lnTo>
                    <a:pt x="33" y="420"/>
                  </a:lnTo>
                  <a:lnTo>
                    <a:pt x="35" y="432"/>
                  </a:lnTo>
                  <a:lnTo>
                    <a:pt x="40" y="441"/>
                  </a:lnTo>
                  <a:lnTo>
                    <a:pt x="40" y="453"/>
                  </a:lnTo>
                  <a:lnTo>
                    <a:pt x="45" y="463"/>
                  </a:lnTo>
                  <a:lnTo>
                    <a:pt x="49" y="472"/>
                  </a:lnTo>
                  <a:lnTo>
                    <a:pt x="52" y="484"/>
                  </a:lnTo>
                  <a:lnTo>
                    <a:pt x="57" y="496"/>
                  </a:lnTo>
                  <a:lnTo>
                    <a:pt x="59" y="505"/>
                  </a:lnTo>
                  <a:lnTo>
                    <a:pt x="64" y="515"/>
                  </a:lnTo>
                  <a:lnTo>
                    <a:pt x="68" y="527"/>
                  </a:lnTo>
                  <a:lnTo>
                    <a:pt x="71" y="536"/>
                  </a:lnTo>
                  <a:lnTo>
                    <a:pt x="73" y="546"/>
                  </a:lnTo>
                  <a:lnTo>
                    <a:pt x="78" y="558"/>
                  </a:lnTo>
                  <a:lnTo>
                    <a:pt x="83" y="567"/>
                  </a:lnTo>
                  <a:lnTo>
                    <a:pt x="85" y="577"/>
                  </a:lnTo>
                  <a:lnTo>
                    <a:pt x="90" y="586"/>
                  </a:lnTo>
                  <a:lnTo>
                    <a:pt x="92" y="596"/>
                  </a:lnTo>
                  <a:lnTo>
                    <a:pt x="97" y="605"/>
                  </a:lnTo>
                  <a:lnTo>
                    <a:pt x="99" y="615"/>
                  </a:lnTo>
                  <a:lnTo>
                    <a:pt x="104" y="624"/>
                  </a:lnTo>
                  <a:lnTo>
                    <a:pt x="106" y="634"/>
                  </a:lnTo>
                  <a:lnTo>
                    <a:pt x="111" y="643"/>
                  </a:lnTo>
                  <a:lnTo>
                    <a:pt x="113" y="650"/>
                  </a:lnTo>
                  <a:lnTo>
                    <a:pt x="116" y="657"/>
                  </a:lnTo>
                  <a:lnTo>
                    <a:pt x="118" y="667"/>
                  </a:lnTo>
                  <a:lnTo>
                    <a:pt x="123" y="674"/>
                  </a:lnTo>
                  <a:lnTo>
                    <a:pt x="125" y="681"/>
                  </a:lnTo>
                  <a:lnTo>
                    <a:pt x="128" y="688"/>
                  </a:lnTo>
                  <a:lnTo>
                    <a:pt x="130" y="695"/>
                  </a:lnTo>
                  <a:lnTo>
                    <a:pt x="135" y="700"/>
                  </a:lnTo>
                  <a:lnTo>
                    <a:pt x="135" y="705"/>
                  </a:lnTo>
                  <a:lnTo>
                    <a:pt x="137" y="712"/>
                  </a:lnTo>
                  <a:lnTo>
                    <a:pt x="140" y="717"/>
                  </a:lnTo>
                  <a:lnTo>
                    <a:pt x="142" y="721"/>
                  </a:lnTo>
                  <a:lnTo>
                    <a:pt x="144" y="728"/>
                  </a:lnTo>
                  <a:lnTo>
                    <a:pt x="147" y="736"/>
                  </a:lnTo>
                  <a:lnTo>
                    <a:pt x="149" y="738"/>
                  </a:lnTo>
                  <a:lnTo>
                    <a:pt x="151" y="740"/>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20" name="Freeform 36"/>
            <p:cNvSpPr>
              <a:spLocks/>
            </p:cNvSpPr>
            <p:nvPr/>
          </p:nvSpPr>
          <p:spPr bwMode="auto">
            <a:xfrm>
              <a:off x="1774570" y="2246211"/>
              <a:ext cx="19769" cy="14672"/>
            </a:xfrm>
            <a:custGeom>
              <a:avLst/>
              <a:gdLst>
                <a:gd name="T0" fmla="*/ 20 w 220"/>
                <a:gd name="T1" fmla="*/ 0 h 147"/>
                <a:gd name="T2" fmla="*/ 108 w 220"/>
                <a:gd name="T3" fmla="*/ 53 h 147"/>
                <a:gd name="T4" fmla="*/ 85 w 220"/>
                <a:gd name="T5" fmla="*/ 72 h 147"/>
                <a:gd name="T6" fmla="*/ 85 w 220"/>
                <a:gd name="T7" fmla="*/ 72 h 147"/>
                <a:gd name="T8" fmla="*/ 82 w 220"/>
                <a:gd name="T9" fmla="*/ 71 h 147"/>
                <a:gd name="T10" fmla="*/ 79 w 220"/>
                <a:gd name="T11" fmla="*/ 70 h 147"/>
                <a:gd name="T12" fmla="*/ 77 w 220"/>
                <a:gd name="T13" fmla="*/ 69 h 147"/>
                <a:gd name="T14" fmla="*/ 73 w 220"/>
                <a:gd name="T15" fmla="*/ 67 h 147"/>
                <a:gd name="T16" fmla="*/ 71 w 220"/>
                <a:gd name="T17" fmla="*/ 67 h 147"/>
                <a:gd name="T18" fmla="*/ 69 w 220"/>
                <a:gd name="T19" fmla="*/ 65 h 147"/>
                <a:gd name="T20" fmla="*/ 66 w 220"/>
                <a:gd name="T21" fmla="*/ 64 h 147"/>
                <a:gd name="T22" fmla="*/ 64 w 220"/>
                <a:gd name="T23" fmla="*/ 63 h 147"/>
                <a:gd name="T24" fmla="*/ 60 w 220"/>
                <a:gd name="T25" fmla="*/ 61 h 147"/>
                <a:gd name="T26" fmla="*/ 58 w 220"/>
                <a:gd name="T27" fmla="*/ 59 h 147"/>
                <a:gd name="T28" fmla="*/ 54 w 220"/>
                <a:gd name="T29" fmla="*/ 58 h 147"/>
                <a:gd name="T30" fmla="*/ 51 w 220"/>
                <a:gd name="T31" fmla="*/ 57 h 147"/>
                <a:gd name="T32" fmla="*/ 49 w 220"/>
                <a:gd name="T33" fmla="*/ 56 h 147"/>
                <a:gd name="T34" fmla="*/ 45 w 220"/>
                <a:gd name="T35" fmla="*/ 55 h 147"/>
                <a:gd name="T36" fmla="*/ 43 w 220"/>
                <a:gd name="T37" fmla="*/ 53 h 147"/>
                <a:gd name="T38" fmla="*/ 38 w 220"/>
                <a:gd name="T39" fmla="*/ 52 h 147"/>
                <a:gd name="T40" fmla="*/ 35 w 220"/>
                <a:gd name="T41" fmla="*/ 50 h 147"/>
                <a:gd name="T42" fmla="*/ 32 w 220"/>
                <a:gd name="T43" fmla="*/ 49 h 147"/>
                <a:gd name="T44" fmla="*/ 30 w 220"/>
                <a:gd name="T45" fmla="*/ 48 h 147"/>
                <a:gd name="T46" fmla="*/ 27 w 220"/>
                <a:gd name="T47" fmla="*/ 47 h 147"/>
                <a:gd name="T48" fmla="*/ 23 w 220"/>
                <a:gd name="T49" fmla="*/ 44 h 147"/>
                <a:gd name="T50" fmla="*/ 20 w 220"/>
                <a:gd name="T51" fmla="*/ 43 h 147"/>
                <a:gd name="T52" fmla="*/ 17 w 220"/>
                <a:gd name="T53" fmla="*/ 42 h 147"/>
                <a:gd name="T54" fmla="*/ 13 w 220"/>
                <a:gd name="T55" fmla="*/ 40 h 147"/>
                <a:gd name="T56" fmla="*/ 8 w 220"/>
                <a:gd name="T57" fmla="*/ 39 h 147"/>
                <a:gd name="T58" fmla="*/ 0 w 220"/>
                <a:gd name="T59" fmla="*/ 29 h 147"/>
                <a:gd name="T60" fmla="*/ 20 w 220"/>
                <a:gd name="T61" fmla="*/ 0 h 147"/>
                <a:gd name="T62" fmla="*/ 20 w 220"/>
                <a:gd name="T63" fmla="*/ 0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0" h="147">
                  <a:moveTo>
                    <a:pt x="40" y="0"/>
                  </a:moveTo>
                  <a:lnTo>
                    <a:pt x="220" y="109"/>
                  </a:lnTo>
                  <a:lnTo>
                    <a:pt x="173" y="147"/>
                  </a:lnTo>
                  <a:lnTo>
                    <a:pt x="168" y="145"/>
                  </a:lnTo>
                  <a:lnTo>
                    <a:pt x="161" y="143"/>
                  </a:lnTo>
                  <a:lnTo>
                    <a:pt x="156" y="140"/>
                  </a:lnTo>
                  <a:lnTo>
                    <a:pt x="149" y="136"/>
                  </a:lnTo>
                  <a:lnTo>
                    <a:pt x="144" y="136"/>
                  </a:lnTo>
                  <a:lnTo>
                    <a:pt x="140" y="133"/>
                  </a:lnTo>
                  <a:lnTo>
                    <a:pt x="135" y="131"/>
                  </a:lnTo>
                  <a:lnTo>
                    <a:pt x="130" y="128"/>
                  </a:lnTo>
                  <a:lnTo>
                    <a:pt x="123" y="124"/>
                  </a:lnTo>
                  <a:lnTo>
                    <a:pt x="118" y="121"/>
                  </a:lnTo>
                  <a:lnTo>
                    <a:pt x="111" y="119"/>
                  </a:lnTo>
                  <a:lnTo>
                    <a:pt x="104" y="117"/>
                  </a:lnTo>
                  <a:lnTo>
                    <a:pt x="99" y="114"/>
                  </a:lnTo>
                  <a:lnTo>
                    <a:pt x="92" y="112"/>
                  </a:lnTo>
                  <a:lnTo>
                    <a:pt x="87" y="109"/>
                  </a:lnTo>
                  <a:lnTo>
                    <a:pt x="78" y="107"/>
                  </a:lnTo>
                  <a:lnTo>
                    <a:pt x="71" y="102"/>
                  </a:lnTo>
                  <a:lnTo>
                    <a:pt x="66" y="100"/>
                  </a:lnTo>
                  <a:lnTo>
                    <a:pt x="61" y="98"/>
                  </a:lnTo>
                  <a:lnTo>
                    <a:pt x="54" y="95"/>
                  </a:lnTo>
                  <a:lnTo>
                    <a:pt x="47" y="90"/>
                  </a:lnTo>
                  <a:lnTo>
                    <a:pt x="40" y="88"/>
                  </a:lnTo>
                  <a:lnTo>
                    <a:pt x="35" y="86"/>
                  </a:lnTo>
                  <a:lnTo>
                    <a:pt x="26" y="81"/>
                  </a:lnTo>
                  <a:lnTo>
                    <a:pt x="16" y="79"/>
                  </a:lnTo>
                  <a:lnTo>
                    <a:pt x="0" y="60"/>
                  </a:lnTo>
                  <a:lnTo>
                    <a:pt x="40" y="0"/>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21" name="Freeform 37"/>
            <p:cNvSpPr>
              <a:spLocks/>
            </p:cNvSpPr>
            <p:nvPr/>
          </p:nvSpPr>
          <p:spPr bwMode="auto">
            <a:xfrm>
              <a:off x="1796352" y="2289616"/>
              <a:ext cx="13545" cy="15080"/>
            </a:xfrm>
            <a:custGeom>
              <a:avLst/>
              <a:gdLst>
                <a:gd name="T0" fmla="*/ 41 w 149"/>
                <a:gd name="T1" fmla="*/ 74 h 150"/>
                <a:gd name="T2" fmla="*/ 48 w 149"/>
                <a:gd name="T3" fmla="*/ 72 h 150"/>
                <a:gd name="T4" fmla="*/ 54 w 149"/>
                <a:gd name="T5" fmla="*/ 68 h 150"/>
                <a:gd name="T6" fmla="*/ 60 w 149"/>
                <a:gd name="T7" fmla="*/ 65 h 150"/>
                <a:gd name="T8" fmla="*/ 66 w 149"/>
                <a:gd name="T9" fmla="*/ 59 h 150"/>
                <a:gd name="T10" fmla="*/ 70 w 149"/>
                <a:gd name="T11" fmla="*/ 54 h 150"/>
                <a:gd name="T12" fmla="*/ 72 w 149"/>
                <a:gd name="T13" fmla="*/ 47 h 150"/>
                <a:gd name="T14" fmla="*/ 74 w 149"/>
                <a:gd name="T15" fmla="*/ 40 h 150"/>
                <a:gd name="T16" fmla="*/ 74 w 149"/>
                <a:gd name="T17" fmla="*/ 32 h 150"/>
                <a:gd name="T18" fmla="*/ 72 w 149"/>
                <a:gd name="T19" fmla="*/ 25 h 150"/>
                <a:gd name="T20" fmla="*/ 70 w 149"/>
                <a:gd name="T21" fmla="*/ 19 h 150"/>
                <a:gd name="T22" fmla="*/ 66 w 149"/>
                <a:gd name="T23" fmla="*/ 13 h 150"/>
                <a:gd name="T24" fmla="*/ 60 w 149"/>
                <a:gd name="T25" fmla="*/ 7 h 150"/>
                <a:gd name="T26" fmla="*/ 54 w 149"/>
                <a:gd name="T27" fmla="*/ 4 h 150"/>
                <a:gd name="T28" fmla="*/ 48 w 149"/>
                <a:gd name="T29" fmla="*/ 0 h 150"/>
                <a:gd name="T30" fmla="*/ 41 w 149"/>
                <a:gd name="T31" fmla="*/ 0 h 150"/>
                <a:gd name="T32" fmla="*/ 33 w 149"/>
                <a:gd name="T33" fmla="*/ 0 h 150"/>
                <a:gd name="T34" fmla="*/ 26 w 149"/>
                <a:gd name="T35" fmla="*/ 0 h 150"/>
                <a:gd name="T36" fmla="*/ 19 w 149"/>
                <a:gd name="T37" fmla="*/ 4 h 150"/>
                <a:gd name="T38" fmla="*/ 13 w 149"/>
                <a:gd name="T39" fmla="*/ 7 h 150"/>
                <a:gd name="T40" fmla="*/ 8 w 149"/>
                <a:gd name="T41" fmla="*/ 13 h 150"/>
                <a:gd name="T42" fmla="*/ 3 w 149"/>
                <a:gd name="T43" fmla="*/ 19 h 150"/>
                <a:gd name="T44" fmla="*/ 1 w 149"/>
                <a:gd name="T45" fmla="*/ 25 h 150"/>
                <a:gd name="T46" fmla="*/ 0 w 149"/>
                <a:gd name="T47" fmla="*/ 32 h 150"/>
                <a:gd name="T48" fmla="*/ 0 w 149"/>
                <a:gd name="T49" fmla="*/ 40 h 150"/>
                <a:gd name="T50" fmla="*/ 1 w 149"/>
                <a:gd name="T51" fmla="*/ 47 h 150"/>
                <a:gd name="T52" fmla="*/ 3 w 149"/>
                <a:gd name="T53" fmla="*/ 54 h 150"/>
                <a:gd name="T54" fmla="*/ 8 w 149"/>
                <a:gd name="T55" fmla="*/ 59 h 150"/>
                <a:gd name="T56" fmla="*/ 13 w 149"/>
                <a:gd name="T57" fmla="*/ 65 h 150"/>
                <a:gd name="T58" fmla="*/ 19 w 149"/>
                <a:gd name="T59" fmla="*/ 68 h 150"/>
                <a:gd name="T60" fmla="*/ 26 w 149"/>
                <a:gd name="T61" fmla="*/ 72 h 150"/>
                <a:gd name="T62" fmla="*/ 33 w 149"/>
                <a:gd name="T63" fmla="*/ 74 h 150"/>
                <a:gd name="T64" fmla="*/ 38 w 149"/>
                <a:gd name="T65" fmla="*/ 74 h 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9" h="150">
                  <a:moveTo>
                    <a:pt x="76" y="150"/>
                  </a:moveTo>
                  <a:lnTo>
                    <a:pt x="83" y="150"/>
                  </a:lnTo>
                  <a:lnTo>
                    <a:pt x="90" y="148"/>
                  </a:lnTo>
                  <a:lnTo>
                    <a:pt x="97" y="145"/>
                  </a:lnTo>
                  <a:lnTo>
                    <a:pt x="104" y="143"/>
                  </a:lnTo>
                  <a:lnTo>
                    <a:pt x="109" y="138"/>
                  </a:lnTo>
                  <a:lnTo>
                    <a:pt x="116" y="136"/>
                  </a:lnTo>
                  <a:lnTo>
                    <a:pt x="121" y="131"/>
                  </a:lnTo>
                  <a:lnTo>
                    <a:pt x="128" y="126"/>
                  </a:lnTo>
                  <a:lnTo>
                    <a:pt x="133" y="119"/>
                  </a:lnTo>
                  <a:lnTo>
                    <a:pt x="138" y="114"/>
                  </a:lnTo>
                  <a:lnTo>
                    <a:pt x="140" y="110"/>
                  </a:lnTo>
                  <a:lnTo>
                    <a:pt x="145" y="102"/>
                  </a:lnTo>
                  <a:lnTo>
                    <a:pt x="145" y="95"/>
                  </a:lnTo>
                  <a:lnTo>
                    <a:pt x="149" y="88"/>
                  </a:lnTo>
                  <a:lnTo>
                    <a:pt x="149" y="81"/>
                  </a:lnTo>
                  <a:lnTo>
                    <a:pt x="149" y="74"/>
                  </a:lnTo>
                  <a:lnTo>
                    <a:pt x="149" y="65"/>
                  </a:lnTo>
                  <a:lnTo>
                    <a:pt x="149" y="57"/>
                  </a:lnTo>
                  <a:lnTo>
                    <a:pt x="145" y="50"/>
                  </a:lnTo>
                  <a:lnTo>
                    <a:pt x="145" y="46"/>
                  </a:lnTo>
                  <a:lnTo>
                    <a:pt x="140" y="38"/>
                  </a:lnTo>
                  <a:lnTo>
                    <a:pt x="138" y="31"/>
                  </a:lnTo>
                  <a:lnTo>
                    <a:pt x="133" y="27"/>
                  </a:lnTo>
                  <a:lnTo>
                    <a:pt x="128" y="22"/>
                  </a:lnTo>
                  <a:lnTo>
                    <a:pt x="121" y="15"/>
                  </a:lnTo>
                  <a:lnTo>
                    <a:pt x="116" y="12"/>
                  </a:lnTo>
                  <a:lnTo>
                    <a:pt x="109" y="8"/>
                  </a:lnTo>
                  <a:lnTo>
                    <a:pt x="104" y="5"/>
                  </a:lnTo>
                  <a:lnTo>
                    <a:pt x="97" y="0"/>
                  </a:lnTo>
                  <a:lnTo>
                    <a:pt x="90" y="0"/>
                  </a:lnTo>
                  <a:lnTo>
                    <a:pt x="83" y="0"/>
                  </a:lnTo>
                  <a:lnTo>
                    <a:pt x="76" y="0"/>
                  </a:lnTo>
                  <a:lnTo>
                    <a:pt x="66" y="0"/>
                  </a:lnTo>
                  <a:lnTo>
                    <a:pt x="59" y="0"/>
                  </a:lnTo>
                  <a:lnTo>
                    <a:pt x="52" y="0"/>
                  </a:lnTo>
                  <a:lnTo>
                    <a:pt x="45" y="5"/>
                  </a:lnTo>
                  <a:lnTo>
                    <a:pt x="38" y="8"/>
                  </a:lnTo>
                  <a:lnTo>
                    <a:pt x="33" y="12"/>
                  </a:lnTo>
                  <a:lnTo>
                    <a:pt x="26" y="15"/>
                  </a:lnTo>
                  <a:lnTo>
                    <a:pt x="21" y="22"/>
                  </a:lnTo>
                  <a:lnTo>
                    <a:pt x="17" y="27"/>
                  </a:lnTo>
                  <a:lnTo>
                    <a:pt x="12" y="31"/>
                  </a:lnTo>
                  <a:lnTo>
                    <a:pt x="7" y="38"/>
                  </a:lnTo>
                  <a:lnTo>
                    <a:pt x="5" y="46"/>
                  </a:lnTo>
                  <a:lnTo>
                    <a:pt x="2" y="50"/>
                  </a:lnTo>
                  <a:lnTo>
                    <a:pt x="2" y="57"/>
                  </a:lnTo>
                  <a:lnTo>
                    <a:pt x="0" y="65"/>
                  </a:lnTo>
                  <a:lnTo>
                    <a:pt x="0" y="74"/>
                  </a:lnTo>
                  <a:lnTo>
                    <a:pt x="0" y="81"/>
                  </a:lnTo>
                  <a:lnTo>
                    <a:pt x="2" y="88"/>
                  </a:lnTo>
                  <a:lnTo>
                    <a:pt x="2" y="95"/>
                  </a:lnTo>
                  <a:lnTo>
                    <a:pt x="5" y="102"/>
                  </a:lnTo>
                  <a:lnTo>
                    <a:pt x="7" y="110"/>
                  </a:lnTo>
                  <a:lnTo>
                    <a:pt x="12" y="114"/>
                  </a:lnTo>
                  <a:lnTo>
                    <a:pt x="17" y="119"/>
                  </a:lnTo>
                  <a:lnTo>
                    <a:pt x="21" y="126"/>
                  </a:lnTo>
                  <a:lnTo>
                    <a:pt x="26" y="131"/>
                  </a:lnTo>
                  <a:lnTo>
                    <a:pt x="33" y="136"/>
                  </a:lnTo>
                  <a:lnTo>
                    <a:pt x="38" y="138"/>
                  </a:lnTo>
                  <a:lnTo>
                    <a:pt x="45" y="143"/>
                  </a:lnTo>
                  <a:lnTo>
                    <a:pt x="52" y="145"/>
                  </a:lnTo>
                  <a:lnTo>
                    <a:pt x="59" y="148"/>
                  </a:lnTo>
                  <a:lnTo>
                    <a:pt x="66" y="150"/>
                  </a:lnTo>
                  <a:lnTo>
                    <a:pt x="76" y="150"/>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22" name="Freeform 38"/>
            <p:cNvSpPr>
              <a:spLocks/>
            </p:cNvSpPr>
            <p:nvPr/>
          </p:nvSpPr>
          <p:spPr bwMode="auto">
            <a:xfrm>
              <a:off x="1791959" y="2232762"/>
              <a:ext cx="13545" cy="14876"/>
            </a:xfrm>
            <a:custGeom>
              <a:avLst/>
              <a:gdLst>
                <a:gd name="T0" fmla="*/ 41 w 150"/>
                <a:gd name="T1" fmla="*/ 73 h 149"/>
                <a:gd name="T2" fmla="*/ 48 w 150"/>
                <a:gd name="T3" fmla="*/ 71 h 149"/>
                <a:gd name="T4" fmla="*/ 54 w 150"/>
                <a:gd name="T5" fmla="*/ 68 h 149"/>
                <a:gd name="T6" fmla="*/ 60 w 150"/>
                <a:gd name="T7" fmla="*/ 64 h 149"/>
                <a:gd name="T8" fmla="*/ 66 w 150"/>
                <a:gd name="T9" fmla="*/ 59 h 149"/>
                <a:gd name="T10" fmla="*/ 69 w 150"/>
                <a:gd name="T11" fmla="*/ 53 h 149"/>
                <a:gd name="T12" fmla="*/ 72 w 150"/>
                <a:gd name="T13" fmla="*/ 47 h 149"/>
                <a:gd name="T14" fmla="*/ 74 w 150"/>
                <a:gd name="T15" fmla="*/ 40 h 149"/>
                <a:gd name="T16" fmla="*/ 74 w 150"/>
                <a:gd name="T17" fmla="*/ 32 h 149"/>
                <a:gd name="T18" fmla="*/ 72 w 150"/>
                <a:gd name="T19" fmla="*/ 25 h 149"/>
                <a:gd name="T20" fmla="*/ 69 w 150"/>
                <a:gd name="T21" fmla="*/ 19 h 149"/>
                <a:gd name="T22" fmla="*/ 66 w 150"/>
                <a:gd name="T23" fmla="*/ 13 h 149"/>
                <a:gd name="T24" fmla="*/ 60 w 150"/>
                <a:gd name="T25" fmla="*/ 7 h 149"/>
                <a:gd name="T26" fmla="*/ 54 w 150"/>
                <a:gd name="T27" fmla="*/ 3 h 149"/>
                <a:gd name="T28" fmla="*/ 48 w 150"/>
                <a:gd name="T29" fmla="*/ 1 h 149"/>
                <a:gd name="T30" fmla="*/ 41 w 150"/>
                <a:gd name="T31" fmla="*/ 0 h 149"/>
                <a:gd name="T32" fmla="*/ 33 w 150"/>
                <a:gd name="T33" fmla="*/ 0 h 149"/>
                <a:gd name="T34" fmla="*/ 26 w 150"/>
                <a:gd name="T35" fmla="*/ 1 h 149"/>
                <a:gd name="T36" fmla="*/ 19 w 150"/>
                <a:gd name="T37" fmla="*/ 3 h 149"/>
                <a:gd name="T38" fmla="*/ 13 w 150"/>
                <a:gd name="T39" fmla="*/ 7 h 149"/>
                <a:gd name="T40" fmla="*/ 8 w 150"/>
                <a:gd name="T41" fmla="*/ 13 h 149"/>
                <a:gd name="T42" fmla="*/ 3 w 150"/>
                <a:gd name="T43" fmla="*/ 19 h 149"/>
                <a:gd name="T44" fmla="*/ 1 w 150"/>
                <a:gd name="T45" fmla="*/ 25 h 149"/>
                <a:gd name="T46" fmla="*/ 0 w 150"/>
                <a:gd name="T47" fmla="*/ 32 h 149"/>
                <a:gd name="T48" fmla="*/ 0 w 150"/>
                <a:gd name="T49" fmla="*/ 40 h 149"/>
                <a:gd name="T50" fmla="*/ 1 w 150"/>
                <a:gd name="T51" fmla="*/ 47 h 149"/>
                <a:gd name="T52" fmla="*/ 3 w 150"/>
                <a:gd name="T53" fmla="*/ 53 h 149"/>
                <a:gd name="T54" fmla="*/ 8 w 150"/>
                <a:gd name="T55" fmla="*/ 59 h 149"/>
                <a:gd name="T56" fmla="*/ 13 w 150"/>
                <a:gd name="T57" fmla="*/ 64 h 149"/>
                <a:gd name="T58" fmla="*/ 19 w 150"/>
                <a:gd name="T59" fmla="*/ 68 h 149"/>
                <a:gd name="T60" fmla="*/ 26 w 150"/>
                <a:gd name="T61" fmla="*/ 71 h 149"/>
                <a:gd name="T62" fmla="*/ 33 w 150"/>
                <a:gd name="T63" fmla="*/ 73 h 149"/>
                <a:gd name="T64" fmla="*/ 37 w 150"/>
                <a:gd name="T65" fmla="*/ 73 h 1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149">
                  <a:moveTo>
                    <a:pt x="76" y="149"/>
                  </a:moveTo>
                  <a:lnTo>
                    <a:pt x="83" y="149"/>
                  </a:lnTo>
                  <a:lnTo>
                    <a:pt x="90" y="147"/>
                  </a:lnTo>
                  <a:lnTo>
                    <a:pt x="97" y="145"/>
                  </a:lnTo>
                  <a:lnTo>
                    <a:pt x="105" y="142"/>
                  </a:lnTo>
                  <a:lnTo>
                    <a:pt x="109" y="138"/>
                  </a:lnTo>
                  <a:lnTo>
                    <a:pt x="116" y="135"/>
                  </a:lnTo>
                  <a:lnTo>
                    <a:pt x="121" y="131"/>
                  </a:lnTo>
                  <a:lnTo>
                    <a:pt x="128" y="126"/>
                  </a:lnTo>
                  <a:lnTo>
                    <a:pt x="133" y="121"/>
                  </a:lnTo>
                  <a:lnTo>
                    <a:pt x="135" y="114"/>
                  </a:lnTo>
                  <a:lnTo>
                    <a:pt x="140" y="109"/>
                  </a:lnTo>
                  <a:lnTo>
                    <a:pt x="143" y="102"/>
                  </a:lnTo>
                  <a:lnTo>
                    <a:pt x="145" y="95"/>
                  </a:lnTo>
                  <a:lnTo>
                    <a:pt x="150" y="88"/>
                  </a:lnTo>
                  <a:lnTo>
                    <a:pt x="150" y="81"/>
                  </a:lnTo>
                  <a:lnTo>
                    <a:pt x="150" y="74"/>
                  </a:lnTo>
                  <a:lnTo>
                    <a:pt x="150" y="66"/>
                  </a:lnTo>
                  <a:lnTo>
                    <a:pt x="150" y="57"/>
                  </a:lnTo>
                  <a:lnTo>
                    <a:pt x="145" y="52"/>
                  </a:lnTo>
                  <a:lnTo>
                    <a:pt x="143" y="45"/>
                  </a:lnTo>
                  <a:lnTo>
                    <a:pt x="140" y="38"/>
                  </a:lnTo>
                  <a:lnTo>
                    <a:pt x="135" y="31"/>
                  </a:lnTo>
                  <a:lnTo>
                    <a:pt x="133" y="26"/>
                  </a:lnTo>
                  <a:lnTo>
                    <a:pt x="128" y="21"/>
                  </a:lnTo>
                  <a:lnTo>
                    <a:pt x="121" y="14"/>
                  </a:lnTo>
                  <a:lnTo>
                    <a:pt x="116" y="10"/>
                  </a:lnTo>
                  <a:lnTo>
                    <a:pt x="109" y="7"/>
                  </a:lnTo>
                  <a:lnTo>
                    <a:pt x="105" y="5"/>
                  </a:lnTo>
                  <a:lnTo>
                    <a:pt x="97" y="2"/>
                  </a:lnTo>
                  <a:lnTo>
                    <a:pt x="90" y="0"/>
                  </a:lnTo>
                  <a:lnTo>
                    <a:pt x="83" y="0"/>
                  </a:lnTo>
                  <a:lnTo>
                    <a:pt x="76" y="0"/>
                  </a:lnTo>
                  <a:lnTo>
                    <a:pt x="67" y="0"/>
                  </a:lnTo>
                  <a:lnTo>
                    <a:pt x="59" y="0"/>
                  </a:lnTo>
                  <a:lnTo>
                    <a:pt x="52" y="2"/>
                  </a:lnTo>
                  <a:lnTo>
                    <a:pt x="45" y="5"/>
                  </a:lnTo>
                  <a:lnTo>
                    <a:pt x="38" y="7"/>
                  </a:lnTo>
                  <a:lnTo>
                    <a:pt x="33" y="10"/>
                  </a:lnTo>
                  <a:lnTo>
                    <a:pt x="26" y="14"/>
                  </a:lnTo>
                  <a:lnTo>
                    <a:pt x="21" y="21"/>
                  </a:lnTo>
                  <a:lnTo>
                    <a:pt x="17" y="26"/>
                  </a:lnTo>
                  <a:lnTo>
                    <a:pt x="12" y="31"/>
                  </a:lnTo>
                  <a:lnTo>
                    <a:pt x="7" y="38"/>
                  </a:lnTo>
                  <a:lnTo>
                    <a:pt x="5" y="45"/>
                  </a:lnTo>
                  <a:lnTo>
                    <a:pt x="3" y="52"/>
                  </a:lnTo>
                  <a:lnTo>
                    <a:pt x="0" y="57"/>
                  </a:lnTo>
                  <a:lnTo>
                    <a:pt x="0" y="66"/>
                  </a:lnTo>
                  <a:lnTo>
                    <a:pt x="0" y="74"/>
                  </a:lnTo>
                  <a:lnTo>
                    <a:pt x="0" y="81"/>
                  </a:lnTo>
                  <a:lnTo>
                    <a:pt x="0" y="88"/>
                  </a:lnTo>
                  <a:lnTo>
                    <a:pt x="3" y="95"/>
                  </a:lnTo>
                  <a:lnTo>
                    <a:pt x="5" y="102"/>
                  </a:lnTo>
                  <a:lnTo>
                    <a:pt x="7" y="109"/>
                  </a:lnTo>
                  <a:lnTo>
                    <a:pt x="12" y="114"/>
                  </a:lnTo>
                  <a:lnTo>
                    <a:pt x="17" y="121"/>
                  </a:lnTo>
                  <a:lnTo>
                    <a:pt x="21" y="126"/>
                  </a:lnTo>
                  <a:lnTo>
                    <a:pt x="26" y="131"/>
                  </a:lnTo>
                  <a:lnTo>
                    <a:pt x="33" y="135"/>
                  </a:lnTo>
                  <a:lnTo>
                    <a:pt x="38" y="138"/>
                  </a:lnTo>
                  <a:lnTo>
                    <a:pt x="45" y="142"/>
                  </a:lnTo>
                  <a:lnTo>
                    <a:pt x="52" y="145"/>
                  </a:lnTo>
                  <a:lnTo>
                    <a:pt x="59" y="147"/>
                  </a:lnTo>
                  <a:lnTo>
                    <a:pt x="67" y="149"/>
                  </a:lnTo>
                  <a:lnTo>
                    <a:pt x="76" y="149"/>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23" name="Freeform 39"/>
            <p:cNvSpPr>
              <a:spLocks/>
            </p:cNvSpPr>
            <p:nvPr/>
          </p:nvSpPr>
          <p:spPr bwMode="auto">
            <a:xfrm>
              <a:off x="1672432" y="2192821"/>
              <a:ext cx="108178" cy="63579"/>
            </a:xfrm>
            <a:custGeom>
              <a:avLst/>
              <a:gdLst>
                <a:gd name="T0" fmla="*/ 571 w 1203"/>
                <a:gd name="T1" fmla="*/ 248 h 636"/>
                <a:gd name="T2" fmla="*/ 534 w 1203"/>
                <a:gd name="T3" fmla="*/ 199 h 636"/>
                <a:gd name="T4" fmla="*/ 478 w 1203"/>
                <a:gd name="T5" fmla="*/ 145 h 636"/>
                <a:gd name="T6" fmla="*/ 406 w 1203"/>
                <a:gd name="T7" fmla="*/ 99 h 636"/>
                <a:gd name="T8" fmla="*/ 318 w 1203"/>
                <a:gd name="T9" fmla="*/ 73 h 636"/>
                <a:gd name="T10" fmla="*/ 224 w 1203"/>
                <a:gd name="T11" fmla="*/ 56 h 636"/>
                <a:gd name="T12" fmla="*/ 134 w 1203"/>
                <a:gd name="T13" fmla="*/ 45 h 636"/>
                <a:gd name="T14" fmla="*/ 59 w 1203"/>
                <a:gd name="T15" fmla="*/ 30 h 636"/>
                <a:gd name="T16" fmla="*/ 10 w 1203"/>
                <a:gd name="T17" fmla="*/ 12 h 636"/>
                <a:gd name="T18" fmla="*/ 7 w 1203"/>
                <a:gd name="T19" fmla="*/ 27 h 636"/>
                <a:gd name="T20" fmla="*/ 31 w 1203"/>
                <a:gd name="T21" fmla="*/ 78 h 636"/>
                <a:gd name="T22" fmla="*/ 82 w 1203"/>
                <a:gd name="T23" fmla="*/ 143 h 636"/>
                <a:gd name="T24" fmla="*/ 168 w 1203"/>
                <a:gd name="T25" fmla="*/ 211 h 636"/>
                <a:gd name="T26" fmla="*/ 295 w 1203"/>
                <a:gd name="T27" fmla="*/ 268 h 636"/>
                <a:gd name="T28" fmla="*/ 410 w 1203"/>
                <a:gd name="T29" fmla="*/ 301 h 636"/>
                <a:gd name="T30" fmla="*/ 493 w 1203"/>
                <a:gd name="T31" fmla="*/ 311 h 636"/>
                <a:gd name="T32" fmla="*/ 544 w 1203"/>
                <a:gd name="T33" fmla="*/ 309 h 636"/>
                <a:gd name="T34" fmla="*/ 577 w 1203"/>
                <a:gd name="T35" fmla="*/ 299 h 636"/>
                <a:gd name="T36" fmla="*/ 549 w 1203"/>
                <a:gd name="T37" fmla="*/ 284 h 636"/>
                <a:gd name="T38" fmla="*/ 409 w 1203"/>
                <a:gd name="T39" fmla="*/ 259 h 636"/>
                <a:gd name="T40" fmla="*/ 294 w 1203"/>
                <a:gd name="T41" fmla="*/ 225 h 636"/>
                <a:gd name="T42" fmla="*/ 209 w 1203"/>
                <a:gd name="T43" fmla="*/ 191 h 636"/>
                <a:gd name="T44" fmla="*/ 156 w 1203"/>
                <a:gd name="T45" fmla="*/ 165 h 636"/>
                <a:gd name="T46" fmla="*/ 133 w 1203"/>
                <a:gd name="T47" fmla="*/ 145 h 636"/>
                <a:gd name="T48" fmla="*/ 224 w 1203"/>
                <a:gd name="T49" fmla="*/ 184 h 636"/>
                <a:gd name="T50" fmla="*/ 325 w 1203"/>
                <a:gd name="T51" fmla="*/ 219 h 636"/>
                <a:gd name="T52" fmla="*/ 418 w 1203"/>
                <a:gd name="T53" fmla="*/ 246 h 636"/>
                <a:gd name="T54" fmla="*/ 494 w 1203"/>
                <a:gd name="T55" fmla="*/ 265 h 636"/>
                <a:gd name="T56" fmla="*/ 547 w 1203"/>
                <a:gd name="T57" fmla="*/ 277 h 636"/>
                <a:gd name="T58" fmla="*/ 424 w 1203"/>
                <a:gd name="T59" fmla="*/ 215 h 636"/>
                <a:gd name="T60" fmla="*/ 302 w 1203"/>
                <a:gd name="T61" fmla="*/ 169 h 636"/>
                <a:gd name="T62" fmla="*/ 195 w 1203"/>
                <a:gd name="T63" fmla="*/ 136 h 636"/>
                <a:gd name="T64" fmla="*/ 120 w 1203"/>
                <a:gd name="T65" fmla="*/ 117 h 636"/>
                <a:gd name="T66" fmla="*/ 92 w 1203"/>
                <a:gd name="T67" fmla="*/ 105 h 636"/>
                <a:gd name="T68" fmla="*/ 218 w 1203"/>
                <a:gd name="T69" fmla="*/ 130 h 636"/>
                <a:gd name="T70" fmla="*/ 339 w 1203"/>
                <a:gd name="T71" fmla="*/ 169 h 636"/>
                <a:gd name="T72" fmla="*/ 440 w 1203"/>
                <a:gd name="T73" fmla="*/ 209 h 636"/>
                <a:gd name="T74" fmla="*/ 514 w 1203"/>
                <a:gd name="T75" fmla="*/ 246 h 636"/>
                <a:gd name="T76" fmla="*/ 559 w 1203"/>
                <a:gd name="T77" fmla="*/ 270 h 636"/>
                <a:gd name="T78" fmla="*/ 513 w 1203"/>
                <a:gd name="T79" fmla="*/ 231 h 636"/>
                <a:gd name="T80" fmla="*/ 471 w 1203"/>
                <a:gd name="T81" fmla="*/ 201 h 636"/>
                <a:gd name="T82" fmla="*/ 425 w 1203"/>
                <a:gd name="T83" fmla="*/ 170 h 636"/>
                <a:gd name="T84" fmla="*/ 381 w 1203"/>
                <a:gd name="T85" fmla="*/ 146 h 636"/>
                <a:gd name="T86" fmla="*/ 339 w 1203"/>
                <a:gd name="T87" fmla="*/ 128 h 636"/>
                <a:gd name="T88" fmla="*/ 293 w 1203"/>
                <a:gd name="T89" fmla="*/ 115 h 636"/>
                <a:gd name="T90" fmla="*/ 244 w 1203"/>
                <a:gd name="T91" fmla="*/ 105 h 636"/>
                <a:gd name="T92" fmla="*/ 198 w 1203"/>
                <a:gd name="T93" fmla="*/ 97 h 636"/>
                <a:gd name="T94" fmla="*/ 160 w 1203"/>
                <a:gd name="T95" fmla="*/ 91 h 636"/>
                <a:gd name="T96" fmla="*/ 104 w 1203"/>
                <a:gd name="T97" fmla="*/ 77 h 636"/>
                <a:gd name="T98" fmla="*/ 57 w 1203"/>
                <a:gd name="T99" fmla="*/ 61 h 636"/>
                <a:gd name="T100" fmla="*/ 59 w 1203"/>
                <a:gd name="T101" fmla="*/ 52 h 636"/>
                <a:gd name="T102" fmla="*/ 110 w 1203"/>
                <a:gd name="T103" fmla="*/ 67 h 636"/>
                <a:gd name="T104" fmla="*/ 157 w 1203"/>
                <a:gd name="T105" fmla="*/ 79 h 636"/>
                <a:gd name="T106" fmla="*/ 202 w 1203"/>
                <a:gd name="T107" fmla="*/ 85 h 636"/>
                <a:gd name="T108" fmla="*/ 246 w 1203"/>
                <a:gd name="T109" fmla="*/ 91 h 636"/>
                <a:gd name="T110" fmla="*/ 300 w 1203"/>
                <a:gd name="T111" fmla="*/ 103 h 636"/>
                <a:gd name="T112" fmla="*/ 365 w 1203"/>
                <a:gd name="T113" fmla="*/ 124 h 636"/>
                <a:gd name="T114" fmla="*/ 430 w 1203"/>
                <a:gd name="T115" fmla="*/ 154 h 636"/>
                <a:gd name="T116" fmla="*/ 487 w 1203"/>
                <a:gd name="T117" fmla="*/ 192 h 636"/>
                <a:gd name="T118" fmla="*/ 532 w 1203"/>
                <a:gd name="T119" fmla="*/ 230 h 636"/>
                <a:gd name="T120" fmla="*/ 571 w 1203"/>
                <a:gd name="T121" fmla="*/ 270 h 636"/>
                <a:gd name="T122" fmla="*/ 590 w 1203"/>
                <a:gd name="T123" fmla="*/ 282 h 6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203" h="636">
                  <a:moveTo>
                    <a:pt x="1203" y="572"/>
                  </a:moveTo>
                  <a:lnTo>
                    <a:pt x="1203" y="570"/>
                  </a:lnTo>
                  <a:lnTo>
                    <a:pt x="1201" y="565"/>
                  </a:lnTo>
                  <a:lnTo>
                    <a:pt x="1199" y="560"/>
                  </a:lnTo>
                  <a:lnTo>
                    <a:pt x="1196" y="556"/>
                  </a:lnTo>
                  <a:lnTo>
                    <a:pt x="1191" y="548"/>
                  </a:lnTo>
                  <a:lnTo>
                    <a:pt x="1184" y="539"/>
                  </a:lnTo>
                  <a:lnTo>
                    <a:pt x="1180" y="534"/>
                  </a:lnTo>
                  <a:lnTo>
                    <a:pt x="1177" y="530"/>
                  </a:lnTo>
                  <a:lnTo>
                    <a:pt x="1175" y="525"/>
                  </a:lnTo>
                  <a:lnTo>
                    <a:pt x="1172" y="520"/>
                  </a:lnTo>
                  <a:lnTo>
                    <a:pt x="1168" y="513"/>
                  </a:lnTo>
                  <a:lnTo>
                    <a:pt x="1163" y="506"/>
                  </a:lnTo>
                  <a:lnTo>
                    <a:pt x="1158" y="499"/>
                  </a:lnTo>
                  <a:lnTo>
                    <a:pt x="1153" y="492"/>
                  </a:lnTo>
                  <a:lnTo>
                    <a:pt x="1149" y="484"/>
                  </a:lnTo>
                  <a:lnTo>
                    <a:pt x="1144" y="477"/>
                  </a:lnTo>
                  <a:lnTo>
                    <a:pt x="1137" y="470"/>
                  </a:lnTo>
                  <a:lnTo>
                    <a:pt x="1132" y="463"/>
                  </a:lnTo>
                  <a:lnTo>
                    <a:pt x="1127" y="454"/>
                  </a:lnTo>
                  <a:lnTo>
                    <a:pt x="1120" y="446"/>
                  </a:lnTo>
                  <a:lnTo>
                    <a:pt x="1113" y="439"/>
                  </a:lnTo>
                  <a:lnTo>
                    <a:pt x="1106" y="432"/>
                  </a:lnTo>
                  <a:lnTo>
                    <a:pt x="1101" y="423"/>
                  </a:lnTo>
                  <a:lnTo>
                    <a:pt x="1094" y="416"/>
                  </a:lnTo>
                  <a:lnTo>
                    <a:pt x="1087" y="406"/>
                  </a:lnTo>
                  <a:lnTo>
                    <a:pt x="1080" y="399"/>
                  </a:lnTo>
                  <a:lnTo>
                    <a:pt x="1073" y="390"/>
                  </a:lnTo>
                  <a:lnTo>
                    <a:pt x="1063" y="380"/>
                  </a:lnTo>
                  <a:lnTo>
                    <a:pt x="1056" y="373"/>
                  </a:lnTo>
                  <a:lnTo>
                    <a:pt x="1047" y="363"/>
                  </a:lnTo>
                  <a:lnTo>
                    <a:pt x="1037" y="356"/>
                  </a:lnTo>
                  <a:lnTo>
                    <a:pt x="1030" y="347"/>
                  </a:lnTo>
                  <a:lnTo>
                    <a:pt x="1021" y="337"/>
                  </a:lnTo>
                  <a:lnTo>
                    <a:pt x="1011" y="330"/>
                  </a:lnTo>
                  <a:lnTo>
                    <a:pt x="1002" y="321"/>
                  </a:lnTo>
                  <a:lnTo>
                    <a:pt x="992" y="311"/>
                  </a:lnTo>
                  <a:lnTo>
                    <a:pt x="983" y="304"/>
                  </a:lnTo>
                  <a:lnTo>
                    <a:pt x="973" y="295"/>
                  </a:lnTo>
                  <a:lnTo>
                    <a:pt x="961" y="285"/>
                  </a:lnTo>
                  <a:lnTo>
                    <a:pt x="952" y="278"/>
                  </a:lnTo>
                  <a:lnTo>
                    <a:pt x="940" y="271"/>
                  </a:lnTo>
                  <a:lnTo>
                    <a:pt x="933" y="264"/>
                  </a:lnTo>
                  <a:lnTo>
                    <a:pt x="921" y="254"/>
                  </a:lnTo>
                  <a:lnTo>
                    <a:pt x="909" y="247"/>
                  </a:lnTo>
                  <a:lnTo>
                    <a:pt x="897" y="240"/>
                  </a:lnTo>
                  <a:lnTo>
                    <a:pt x="888" y="233"/>
                  </a:lnTo>
                  <a:lnTo>
                    <a:pt x="873" y="226"/>
                  </a:lnTo>
                  <a:lnTo>
                    <a:pt x="862" y="219"/>
                  </a:lnTo>
                  <a:lnTo>
                    <a:pt x="850" y="214"/>
                  </a:lnTo>
                  <a:lnTo>
                    <a:pt x="840" y="209"/>
                  </a:lnTo>
                  <a:lnTo>
                    <a:pt x="826" y="202"/>
                  </a:lnTo>
                  <a:lnTo>
                    <a:pt x="814" y="195"/>
                  </a:lnTo>
                  <a:lnTo>
                    <a:pt x="800" y="190"/>
                  </a:lnTo>
                  <a:lnTo>
                    <a:pt x="788" y="185"/>
                  </a:lnTo>
                  <a:lnTo>
                    <a:pt x="774" y="181"/>
                  </a:lnTo>
                  <a:lnTo>
                    <a:pt x="760" y="176"/>
                  </a:lnTo>
                  <a:lnTo>
                    <a:pt x="748" y="171"/>
                  </a:lnTo>
                  <a:lnTo>
                    <a:pt x="733" y="169"/>
                  </a:lnTo>
                  <a:lnTo>
                    <a:pt x="719" y="164"/>
                  </a:lnTo>
                  <a:lnTo>
                    <a:pt x="705" y="162"/>
                  </a:lnTo>
                  <a:lnTo>
                    <a:pt x="691" y="157"/>
                  </a:lnTo>
                  <a:lnTo>
                    <a:pt x="676" y="155"/>
                  </a:lnTo>
                  <a:lnTo>
                    <a:pt x="662" y="150"/>
                  </a:lnTo>
                  <a:lnTo>
                    <a:pt x="648" y="148"/>
                  </a:lnTo>
                  <a:lnTo>
                    <a:pt x="634" y="145"/>
                  </a:lnTo>
                  <a:lnTo>
                    <a:pt x="619" y="143"/>
                  </a:lnTo>
                  <a:lnTo>
                    <a:pt x="603" y="140"/>
                  </a:lnTo>
                  <a:lnTo>
                    <a:pt x="589" y="136"/>
                  </a:lnTo>
                  <a:lnTo>
                    <a:pt x="574" y="133"/>
                  </a:lnTo>
                  <a:lnTo>
                    <a:pt x="558" y="131"/>
                  </a:lnTo>
                  <a:lnTo>
                    <a:pt x="544" y="129"/>
                  </a:lnTo>
                  <a:lnTo>
                    <a:pt x="529" y="126"/>
                  </a:lnTo>
                  <a:lnTo>
                    <a:pt x="515" y="124"/>
                  </a:lnTo>
                  <a:lnTo>
                    <a:pt x="501" y="121"/>
                  </a:lnTo>
                  <a:lnTo>
                    <a:pt x="484" y="119"/>
                  </a:lnTo>
                  <a:lnTo>
                    <a:pt x="470" y="117"/>
                  </a:lnTo>
                  <a:lnTo>
                    <a:pt x="456" y="114"/>
                  </a:lnTo>
                  <a:lnTo>
                    <a:pt x="441" y="112"/>
                  </a:lnTo>
                  <a:lnTo>
                    <a:pt x="427" y="110"/>
                  </a:lnTo>
                  <a:lnTo>
                    <a:pt x="411" y="107"/>
                  </a:lnTo>
                  <a:lnTo>
                    <a:pt x="399" y="105"/>
                  </a:lnTo>
                  <a:lnTo>
                    <a:pt x="384" y="105"/>
                  </a:lnTo>
                  <a:lnTo>
                    <a:pt x="370" y="102"/>
                  </a:lnTo>
                  <a:lnTo>
                    <a:pt x="356" y="100"/>
                  </a:lnTo>
                  <a:lnTo>
                    <a:pt x="342" y="98"/>
                  </a:lnTo>
                  <a:lnTo>
                    <a:pt x="328" y="98"/>
                  </a:lnTo>
                  <a:lnTo>
                    <a:pt x="313" y="95"/>
                  </a:lnTo>
                  <a:lnTo>
                    <a:pt x="299" y="93"/>
                  </a:lnTo>
                  <a:lnTo>
                    <a:pt x="287" y="93"/>
                  </a:lnTo>
                  <a:lnTo>
                    <a:pt x="273" y="91"/>
                  </a:lnTo>
                  <a:lnTo>
                    <a:pt x="261" y="88"/>
                  </a:lnTo>
                  <a:lnTo>
                    <a:pt x="247" y="86"/>
                  </a:lnTo>
                  <a:lnTo>
                    <a:pt x="235" y="83"/>
                  </a:lnTo>
                  <a:lnTo>
                    <a:pt x="223" y="81"/>
                  </a:lnTo>
                  <a:lnTo>
                    <a:pt x="211" y="79"/>
                  </a:lnTo>
                  <a:lnTo>
                    <a:pt x="197" y="76"/>
                  </a:lnTo>
                  <a:lnTo>
                    <a:pt x="188" y="76"/>
                  </a:lnTo>
                  <a:lnTo>
                    <a:pt x="176" y="74"/>
                  </a:lnTo>
                  <a:lnTo>
                    <a:pt x="164" y="72"/>
                  </a:lnTo>
                  <a:lnTo>
                    <a:pt x="152" y="69"/>
                  </a:lnTo>
                  <a:lnTo>
                    <a:pt x="142" y="67"/>
                  </a:lnTo>
                  <a:lnTo>
                    <a:pt x="131" y="64"/>
                  </a:lnTo>
                  <a:lnTo>
                    <a:pt x="121" y="62"/>
                  </a:lnTo>
                  <a:lnTo>
                    <a:pt x="112" y="60"/>
                  </a:lnTo>
                  <a:lnTo>
                    <a:pt x="102" y="57"/>
                  </a:lnTo>
                  <a:lnTo>
                    <a:pt x="95" y="55"/>
                  </a:lnTo>
                  <a:lnTo>
                    <a:pt x="85" y="53"/>
                  </a:lnTo>
                  <a:lnTo>
                    <a:pt x="76" y="48"/>
                  </a:lnTo>
                  <a:lnTo>
                    <a:pt x="69" y="45"/>
                  </a:lnTo>
                  <a:lnTo>
                    <a:pt x="59" y="43"/>
                  </a:lnTo>
                  <a:lnTo>
                    <a:pt x="50" y="41"/>
                  </a:lnTo>
                  <a:lnTo>
                    <a:pt x="45" y="36"/>
                  </a:lnTo>
                  <a:lnTo>
                    <a:pt x="38" y="34"/>
                  </a:lnTo>
                  <a:lnTo>
                    <a:pt x="33" y="31"/>
                  </a:lnTo>
                  <a:lnTo>
                    <a:pt x="26" y="26"/>
                  </a:lnTo>
                  <a:lnTo>
                    <a:pt x="21" y="24"/>
                  </a:lnTo>
                  <a:lnTo>
                    <a:pt x="17" y="19"/>
                  </a:lnTo>
                  <a:lnTo>
                    <a:pt x="12" y="17"/>
                  </a:lnTo>
                  <a:lnTo>
                    <a:pt x="2" y="8"/>
                  </a:lnTo>
                  <a:lnTo>
                    <a:pt x="0" y="0"/>
                  </a:lnTo>
                  <a:lnTo>
                    <a:pt x="0" y="3"/>
                  </a:lnTo>
                  <a:lnTo>
                    <a:pt x="0" y="8"/>
                  </a:lnTo>
                  <a:lnTo>
                    <a:pt x="0" y="15"/>
                  </a:lnTo>
                  <a:lnTo>
                    <a:pt x="2" y="22"/>
                  </a:lnTo>
                  <a:lnTo>
                    <a:pt x="5" y="31"/>
                  </a:lnTo>
                  <a:lnTo>
                    <a:pt x="5" y="36"/>
                  </a:lnTo>
                  <a:lnTo>
                    <a:pt x="7" y="43"/>
                  </a:lnTo>
                  <a:lnTo>
                    <a:pt x="12" y="48"/>
                  </a:lnTo>
                  <a:lnTo>
                    <a:pt x="14" y="55"/>
                  </a:lnTo>
                  <a:lnTo>
                    <a:pt x="17" y="60"/>
                  </a:lnTo>
                  <a:lnTo>
                    <a:pt x="17" y="67"/>
                  </a:lnTo>
                  <a:lnTo>
                    <a:pt x="21" y="74"/>
                  </a:lnTo>
                  <a:lnTo>
                    <a:pt x="24" y="81"/>
                  </a:lnTo>
                  <a:lnTo>
                    <a:pt x="26" y="88"/>
                  </a:lnTo>
                  <a:lnTo>
                    <a:pt x="31" y="98"/>
                  </a:lnTo>
                  <a:lnTo>
                    <a:pt x="33" y="105"/>
                  </a:lnTo>
                  <a:lnTo>
                    <a:pt x="40" y="114"/>
                  </a:lnTo>
                  <a:lnTo>
                    <a:pt x="43" y="121"/>
                  </a:lnTo>
                  <a:lnTo>
                    <a:pt x="47" y="131"/>
                  </a:lnTo>
                  <a:lnTo>
                    <a:pt x="52" y="140"/>
                  </a:lnTo>
                  <a:lnTo>
                    <a:pt x="57" y="150"/>
                  </a:lnTo>
                  <a:lnTo>
                    <a:pt x="64" y="159"/>
                  </a:lnTo>
                  <a:lnTo>
                    <a:pt x="69" y="169"/>
                  </a:lnTo>
                  <a:lnTo>
                    <a:pt x="76" y="178"/>
                  </a:lnTo>
                  <a:lnTo>
                    <a:pt x="83" y="190"/>
                  </a:lnTo>
                  <a:lnTo>
                    <a:pt x="90" y="197"/>
                  </a:lnTo>
                  <a:lnTo>
                    <a:pt x="95" y="209"/>
                  </a:lnTo>
                  <a:lnTo>
                    <a:pt x="102" y="219"/>
                  </a:lnTo>
                  <a:lnTo>
                    <a:pt x="112" y="228"/>
                  </a:lnTo>
                  <a:lnTo>
                    <a:pt x="121" y="238"/>
                  </a:lnTo>
                  <a:lnTo>
                    <a:pt x="128" y="250"/>
                  </a:lnTo>
                  <a:lnTo>
                    <a:pt x="138" y="261"/>
                  </a:lnTo>
                  <a:lnTo>
                    <a:pt x="147" y="271"/>
                  </a:lnTo>
                  <a:lnTo>
                    <a:pt x="157" y="283"/>
                  </a:lnTo>
                  <a:lnTo>
                    <a:pt x="166" y="292"/>
                  </a:lnTo>
                  <a:lnTo>
                    <a:pt x="178" y="302"/>
                  </a:lnTo>
                  <a:lnTo>
                    <a:pt x="190" y="314"/>
                  </a:lnTo>
                  <a:lnTo>
                    <a:pt x="199" y="323"/>
                  </a:lnTo>
                  <a:lnTo>
                    <a:pt x="211" y="335"/>
                  </a:lnTo>
                  <a:lnTo>
                    <a:pt x="223" y="347"/>
                  </a:lnTo>
                  <a:lnTo>
                    <a:pt x="240" y="359"/>
                  </a:lnTo>
                  <a:lnTo>
                    <a:pt x="252" y="366"/>
                  </a:lnTo>
                  <a:lnTo>
                    <a:pt x="263" y="378"/>
                  </a:lnTo>
                  <a:lnTo>
                    <a:pt x="280" y="387"/>
                  </a:lnTo>
                  <a:lnTo>
                    <a:pt x="294" y="399"/>
                  </a:lnTo>
                  <a:lnTo>
                    <a:pt x="309" y="409"/>
                  </a:lnTo>
                  <a:lnTo>
                    <a:pt x="325" y="418"/>
                  </a:lnTo>
                  <a:lnTo>
                    <a:pt x="342" y="430"/>
                  </a:lnTo>
                  <a:lnTo>
                    <a:pt x="358" y="439"/>
                  </a:lnTo>
                  <a:lnTo>
                    <a:pt x="375" y="449"/>
                  </a:lnTo>
                  <a:lnTo>
                    <a:pt x="392" y="458"/>
                  </a:lnTo>
                  <a:lnTo>
                    <a:pt x="411" y="468"/>
                  </a:lnTo>
                  <a:lnTo>
                    <a:pt x="432" y="477"/>
                  </a:lnTo>
                  <a:lnTo>
                    <a:pt x="451" y="487"/>
                  </a:lnTo>
                  <a:lnTo>
                    <a:pt x="470" y="496"/>
                  </a:lnTo>
                  <a:lnTo>
                    <a:pt x="491" y="503"/>
                  </a:lnTo>
                  <a:lnTo>
                    <a:pt x="513" y="513"/>
                  </a:lnTo>
                  <a:lnTo>
                    <a:pt x="534" y="522"/>
                  </a:lnTo>
                  <a:lnTo>
                    <a:pt x="555" y="530"/>
                  </a:lnTo>
                  <a:lnTo>
                    <a:pt x="577" y="537"/>
                  </a:lnTo>
                  <a:lnTo>
                    <a:pt x="600" y="546"/>
                  </a:lnTo>
                  <a:lnTo>
                    <a:pt x="619" y="553"/>
                  </a:lnTo>
                  <a:lnTo>
                    <a:pt x="641" y="560"/>
                  </a:lnTo>
                  <a:lnTo>
                    <a:pt x="660" y="565"/>
                  </a:lnTo>
                  <a:lnTo>
                    <a:pt x="679" y="572"/>
                  </a:lnTo>
                  <a:lnTo>
                    <a:pt x="698" y="577"/>
                  </a:lnTo>
                  <a:lnTo>
                    <a:pt x="717" y="582"/>
                  </a:lnTo>
                  <a:lnTo>
                    <a:pt x="736" y="589"/>
                  </a:lnTo>
                  <a:lnTo>
                    <a:pt x="752" y="594"/>
                  </a:lnTo>
                  <a:lnTo>
                    <a:pt x="769" y="598"/>
                  </a:lnTo>
                  <a:lnTo>
                    <a:pt x="788" y="601"/>
                  </a:lnTo>
                  <a:lnTo>
                    <a:pt x="802" y="605"/>
                  </a:lnTo>
                  <a:lnTo>
                    <a:pt x="819" y="610"/>
                  </a:lnTo>
                  <a:lnTo>
                    <a:pt x="835" y="613"/>
                  </a:lnTo>
                  <a:lnTo>
                    <a:pt x="850" y="615"/>
                  </a:lnTo>
                  <a:lnTo>
                    <a:pt x="864" y="617"/>
                  </a:lnTo>
                  <a:lnTo>
                    <a:pt x="878" y="622"/>
                  </a:lnTo>
                  <a:lnTo>
                    <a:pt x="892" y="622"/>
                  </a:lnTo>
                  <a:lnTo>
                    <a:pt x="907" y="624"/>
                  </a:lnTo>
                  <a:lnTo>
                    <a:pt x="921" y="627"/>
                  </a:lnTo>
                  <a:lnTo>
                    <a:pt x="935" y="629"/>
                  </a:lnTo>
                  <a:lnTo>
                    <a:pt x="947" y="629"/>
                  </a:lnTo>
                  <a:lnTo>
                    <a:pt x="959" y="632"/>
                  </a:lnTo>
                  <a:lnTo>
                    <a:pt x="971" y="632"/>
                  </a:lnTo>
                  <a:lnTo>
                    <a:pt x="983" y="634"/>
                  </a:lnTo>
                  <a:lnTo>
                    <a:pt x="992" y="634"/>
                  </a:lnTo>
                  <a:lnTo>
                    <a:pt x="1004" y="634"/>
                  </a:lnTo>
                  <a:lnTo>
                    <a:pt x="1013" y="636"/>
                  </a:lnTo>
                  <a:lnTo>
                    <a:pt x="1025" y="636"/>
                  </a:lnTo>
                  <a:lnTo>
                    <a:pt x="1032" y="636"/>
                  </a:lnTo>
                  <a:lnTo>
                    <a:pt x="1042" y="636"/>
                  </a:lnTo>
                  <a:lnTo>
                    <a:pt x="1051" y="636"/>
                  </a:lnTo>
                  <a:lnTo>
                    <a:pt x="1061" y="636"/>
                  </a:lnTo>
                  <a:lnTo>
                    <a:pt x="1068" y="634"/>
                  </a:lnTo>
                  <a:lnTo>
                    <a:pt x="1075" y="634"/>
                  </a:lnTo>
                  <a:lnTo>
                    <a:pt x="1082" y="634"/>
                  </a:lnTo>
                  <a:lnTo>
                    <a:pt x="1089" y="634"/>
                  </a:lnTo>
                  <a:lnTo>
                    <a:pt x="1097" y="632"/>
                  </a:lnTo>
                  <a:lnTo>
                    <a:pt x="1104" y="632"/>
                  </a:lnTo>
                  <a:lnTo>
                    <a:pt x="1108" y="629"/>
                  </a:lnTo>
                  <a:lnTo>
                    <a:pt x="1116" y="629"/>
                  </a:lnTo>
                  <a:lnTo>
                    <a:pt x="1120" y="629"/>
                  </a:lnTo>
                  <a:lnTo>
                    <a:pt x="1127" y="629"/>
                  </a:lnTo>
                  <a:lnTo>
                    <a:pt x="1130" y="627"/>
                  </a:lnTo>
                  <a:lnTo>
                    <a:pt x="1137" y="627"/>
                  </a:lnTo>
                  <a:lnTo>
                    <a:pt x="1144" y="624"/>
                  </a:lnTo>
                  <a:lnTo>
                    <a:pt x="1151" y="622"/>
                  </a:lnTo>
                  <a:lnTo>
                    <a:pt x="1158" y="622"/>
                  </a:lnTo>
                  <a:lnTo>
                    <a:pt x="1163" y="620"/>
                  </a:lnTo>
                  <a:lnTo>
                    <a:pt x="1170" y="617"/>
                  </a:lnTo>
                  <a:lnTo>
                    <a:pt x="1172" y="617"/>
                  </a:lnTo>
                  <a:lnTo>
                    <a:pt x="1172" y="615"/>
                  </a:lnTo>
                  <a:lnTo>
                    <a:pt x="1175" y="610"/>
                  </a:lnTo>
                  <a:lnTo>
                    <a:pt x="1180" y="601"/>
                  </a:lnTo>
                  <a:lnTo>
                    <a:pt x="1187" y="596"/>
                  </a:lnTo>
                  <a:lnTo>
                    <a:pt x="1180" y="594"/>
                  </a:lnTo>
                  <a:lnTo>
                    <a:pt x="1175" y="589"/>
                  </a:lnTo>
                  <a:lnTo>
                    <a:pt x="1170" y="586"/>
                  </a:lnTo>
                  <a:lnTo>
                    <a:pt x="1165" y="584"/>
                  </a:lnTo>
                  <a:lnTo>
                    <a:pt x="1156" y="579"/>
                  </a:lnTo>
                  <a:lnTo>
                    <a:pt x="1151" y="577"/>
                  </a:lnTo>
                  <a:lnTo>
                    <a:pt x="1146" y="582"/>
                  </a:lnTo>
                  <a:lnTo>
                    <a:pt x="1146" y="584"/>
                  </a:lnTo>
                  <a:lnTo>
                    <a:pt x="1144" y="584"/>
                  </a:lnTo>
                  <a:lnTo>
                    <a:pt x="1118" y="579"/>
                  </a:lnTo>
                  <a:lnTo>
                    <a:pt x="1097" y="577"/>
                  </a:lnTo>
                  <a:lnTo>
                    <a:pt x="1073" y="575"/>
                  </a:lnTo>
                  <a:lnTo>
                    <a:pt x="1049" y="572"/>
                  </a:lnTo>
                  <a:lnTo>
                    <a:pt x="1028" y="567"/>
                  </a:lnTo>
                  <a:lnTo>
                    <a:pt x="1004" y="563"/>
                  </a:lnTo>
                  <a:lnTo>
                    <a:pt x="983" y="560"/>
                  </a:lnTo>
                  <a:lnTo>
                    <a:pt x="959" y="556"/>
                  </a:lnTo>
                  <a:lnTo>
                    <a:pt x="938" y="551"/>
                  </a:lnTo>
                  <a:lnTo>
                    <a:pt x="916" y="546"/>
                  </a:lnTo>
                  <a:lnTo>
                    <a:pt x="895" y="541"/>
                  </a:lnTo>
                  <a:lnTo>
                    <a:pt x="873" y="537"/>
                  </a:lnTo>
                  <a:lnTo>
                    <a:pt x="854" y="532"/>
                  </a:lnTo>
                  <a:lnTo>
                    <a:pt x="833" y="527"/>
                  </a:lnTo>
                  <a:lnTo>
                    <a:pt x="814" y="525"/>
                  </a:lnTo>
                  <a:lnTo>
                    <a:pt x="793" y="520"/>
                  </a:lnTo>
                  <a:lnTo>
                    <a:pt x="774" y="513"/>
                  </a:lnTo>
                  <a:lnTo>
                    <a:pt x="755" y="508"/>
                  </a:lnTo>
                  <a:lnTo>
                    <a:pt x="736" y="501"/>
                  </a:lnTo>
                  <a:lnTo>
                    <a:pt x="719" y="496"/>
                  </a:lnTo>
                  <a:lnTo>
                    <a:pt x="700" y="492"/>
                  </a:lnTo>
                  <a:lnTo>
                    <a:pt x="681" y="484"/>
                  </a:lnTo>
                  <a:lnTo>
                    <a:pt x="665" y="480"/>
                  </a:lnTo>
                  <a:lnTo>
                    <a:pt x="648" y="475"/>
                  </a:lnTo>
                  <a:lnTo>
                    <a:pt x="631" y="470"/>
                  </a:lnTo>
                  <a:lnTo>
                    <a:pt x="615" y="463"/>
                  </a:lnTo>
                  <a:lnTo>
                    <a:pt x="598" y="458"/>
                  </a:lnTo>
                  <a:lnTo>
                    <a:pt x="584" y="454"/>
                  </a:lnTo>
                  <a:lnTo>
                    <a:pt x="567" y="449"/>
                  </a:lnTo>
                  <a:lnTo>
                    <a:pt x="553" y="442"/>
                  </a:lnTo>
                  <a:lnTo>
                    <a:pt x="539" y="437"/>
                  </a:lnTo>
                  <a:lnTo>
                    <a:pt x="525" y="432"/>
                  </a:lnTo>
                  <a:lnTo>
                    <a:pt x="510" y="427"/>
                  </a:lnTo>
                  <a:lnTo>
                    <a:pt x="496" y="420"/>
                  </a:lnTo>
                  <a:lnTo>
                    <a:pt x="484" y="416"/>
                  </a:lnTo>
                  <a:lnTo>
                    <a:pt x="472" y="409"/>
                  </a:lnTo>
                  <a:lnTo>
                    <a:pt x="458" y="404"/>
                  </a:lnTo>
                  <a:lnTo>
                    <a:pt x="446" y="399"/>
                  </a:lnTo>
                  <a:lnTo>
                    <a:pt x="434" y="394"/>
                  </a:lnTo>
                  <a:lnTo>
                    <a:pt x="425" y="390"/>
                  </a:lnTo>
                  <a:lnTo>
                    <a:pt x="413" y="382"/>
                  </a:lnTo>
                  <a:lnTo>
                    <a:pt x="403" y="380"/>
                  </a:lnTo>
                  <a:lnTo>
                    <a:pt x="392" y="375"/>
                  </a:lnTo>
                  <a:lnTo>
                    <a:pt x="384" y="371"/>
                  </a:lnTo>
                  <a:lnTo>
                    <a:pt x="375" y="366"/>
                  </a:lnTo>
                  <a:lnTo>
                    <a:pt x="366" y="361"/>
                  </a:lnTo>
                  <a:lnTo>
                    <a:pt x="358" y="359"/>
                  </a:lnTo>
                  <a:lnTo>
                    <a:pt x="351" y="356"/>
                  </a:lnTo>
                  <a:lnTo>
                    <a:pt x="342" y="352"/>
                  </a:lnTo>
                  <a:lnTo>
                    <a:pt x="335" y="347"/>
                  </a:lnTo>
                  <a:lnTo>
                    <a:pt x="330" y="344"/>
                  </a:lnTo>
                  <a:lnTo>
                    <a:pt x="323" y="340"/>
                  </a:lnTo>
                  <a:lnTo>
                    <a:pt x="318" y="337"/>
                  </a:lnTo>
                  <a:lnTo>
                    <a:pt x="311" y="335"/>
                  </a:lnTo>
                  <a:lnTo>
                    <a:pt x="309" y="335"/>
                  </a:lnTo>
                  <a:lnTo>
                    <a:pt x="304" y="333"/>
                  </a:lnTo>
                  <a:lnTo>
                    <a:pt x="297" y="328"/>
                  </a:lnTo>
                  <a:lnTo>
                    <a:pt x="292" y="325"/>
                  </a:lnTo>
                  <a:lnTo>
                    <a:pt x="290" y="323"/>
                  </a:lnTo>
                  <a:lnTo>
                    <a:pt x="287" y="321"/>
                  </a:lnTo>
                  <a:lnTo>
                    <a:pt x="285" y="318"/>
                  </a:lnTo>
                  <a:lnTo>
                    <a:pt x="282" y="314"/>
                  </a:lnTo>
                  <a:lnTo>
                    <a:pt x="280" y="309"/>
                  </a:lnTo>
                  <a:lnTo>
                    <a:pt x="275" y="304"/>
                  </a:lnTo>
                  <a:lnTo>
                    <a:pt x="273" y="299"/>
                  </a:lnTo>
                  <a:lnTo>
                    <a:pt x="271" y="295"/>
                  </a:lnTo>
                  <a:lnTo>
                    <a:pt x="285" y="302"/>
                  </a:lnTo>
                  <a:lnTo>
                    <a:pt x="301" y="309"/>
                  </a:lnTo>
                  <a:lnTo>
                    <a:pt x="316" y="314"/>
                  </a:lnTo>
                  <a:lnTo>
                    <a:pt x="330" y="323"/>
                  </a:lnTo>
                  <a:lnTo>
                    <a:pt x="347" y="330"/>
                  </a:lnTo>
                  <a:lnTo>
                    <a:pt x="361" y="335"/>
                  </a:lnTo>
                  <a:lnTo>
                    <a:pt x="377" y="342"/>
                  </a:lnTo>
                  <a:lnTo>
                    <a:pt x="392" y="349"/>
                  </a:lnTo>
                  <a:lnTo>
                    <a:pt x="408" y="356"/>
                  </a:lnTo>
                  <a:lnTo>
                    <a:pt x="425" y="361"/>
                  </a:lnTo>
                  <a:lnTo>
                    <a:pt x="439" y="368"/>
                  </a:lnTo>
                  <a:lnTo>
                    <a:pt x="456" y="375"/>
                  </a:lnTo>
                  <a:lnTo>
                    <a:pt x="472" y="380"/>
                  </a:lnTo>
                  <a:lnTo>
                    <a:pt x="489" y="387"/>
                  </a:lnTo>
                  <a:lnTo>
                    <a:pt x="503" y="392"/>
                  </a:lnTo>
                  <a:lnTo>
                    <a:pt x="520" y="399"/>
                  </a:lnTo>
                  <a:lnTo>
                    <a:pt x="536" y="404"/>
                  </a:lnTo>
                  <a:lnTo>
                    <a:pt x="551" y="409"/>
                  </a:lnTo>
                  <a:lnTo>
                    <a:pt x="567" y="416"/>
                  </a:lnTo>
                  <a:lnTo>
                    <a:pt x="581" y="420"/>
                  </a:lnTo>
                  <a:lnTo>
                    <a:pt x="598" y="427"/>
                  </a:lnTo>
                  <a:lnTo>
                    <a:pt x="615" y="432"/>
                  </a:lnTo>
                  <a:lnTo>
                    <a:pt x="629" y="437"/>
                  </a:lnTo>
                  <a:lnTo>
                    <a:pt x="646" y="442"/>
                  </a:lnTo>
                  <a:lnTo>
                    <a:pt x="662" y="446"/>
                  </a:lnTo>
                  <a:lnTo>
                    <a:pt x="676" y="451"/>
                  </a:lnTo>
                  <a:lnTo>
                    <a:pt x="691" y="456"/>
                  </a:lnTo>
                  <a:lnTo>
                    <a:pt x="707" y="461"/>
                  </a:lnTo>
                  <a:lnTo>
                    <a:pt x="722" y="465"/>
                  </a:lnTo>
                  <a:lnTo>
                    <a:pt x="738" y="470"/>
                  </a:lnTo>
                  <a:lnTo>
                    <a:pt x="752" y="475"/>
                  </a:lnTo>
                  <a:lnTo>
                    <a:pt x="767" y="477"/>
                  </a:lnTo>
                  <a:lnTo>
                    <a:pt x="781" y="482"/>
                  </a:lnTo>
                  <a:lnTo>
                    <a:pt x="795" y="487"/>
                  </a:lnTo>
                  <a:lnTo>
                    <a:pt x="809" y="489"/>
                  </a:lnTo>
                  <a:lnTo>
                    <a:pt x="824" y="494"/>
                  </a:lnTo>
                  <a:lnTo>
                    <a:pt x="838" y="499"/>
                  </a:lnTo>
                  <a:lnTo>
                    <a:pt x="850" y="501"/>
                  </a:lnTo>
                  <a:lnTo>
                    <a:pt x="864" y="506"/>
                  </a:lnTo>
                  <a:lnTo>
                    <a:pt x="878" y="508"/>
                  </a:lnTo>
                  <a:lnTo>
                    <a:pt x="890" y="513"/>
                  </a:lnTo>
                  <a:lnTo>
                    <a:pt x="902" y="515"/>
                  </a:lnTo>
                  <a:lnTo>
                    <a:pt x="914" y="518"/>
                  </a:lnTo>
                  <a:lnTo>
                    <a:pt x="928" y="522"/>
                  </a:lnTo>
                  <a:lnTo>
                    <a:pt x="940" y="525"/>
                  </a:lnTo>
                  <a:lnTo>
                    <a:pt x="952" y="527"/>
                  </a:lnTo>
                  <a:lnTo>
                    <a:pt x="964" y="530"/>
                  </a:lnTo>
                  <a:lnTo>
                    <a:pt x="975" y="534"/>
                  </a:lnTo>
                  <a:lnTo>
                    <a:pt x="987" y="537"/>
                  </a:lnTo>
                  <a:lnTo>
                    <a:pt x="997" y="539"/>
                  </a:lnTo>
                  <a:lnTo>
                    <a:pt x="1006" y="541"/>
                  </a:lnTo>
                  <a:lnTo>
                    <a:pt x="1018" y="544"/>
                  </a:lnTo>
                  <a:lnTo>
                    <a:pt x="1028" y="546"/>
                  </a:lnTo>
                  <a:lnTo>
                    <a:pt x="1037" y="548"/>
                  </a:lnTo>
                  <a:lnTo>
                    <a:pt x="1047" y="548"/>
                  </a:lnTo>
                  <a:lnTo>
                    <a:pt x="1056" y="551"/>
                  </a:lnTo>
                  <a:lnTo>
                    <a:pt x="1063" y="553"/>
                  </a:lnTo>
                  <a:lnTo>
                    <a:pt x="1073" y="553"/>
                  </a:lnTo>
                  <a:lnTo>
                    <a:pt x="1080" y="556"/>
                  </a:lnTo>
                  <a:lnTo>
                    <a:pt x="1087" y="558"/>
                  </a:lnTo>
                  <a:lnTo>
                    <a:pt x="1094" y="560"/>
                  </a:lnTo>
                  <a:lnTo>
                    <a:pt x="1101" y="560"/>
                  </a:lnTo>
                  <a:lnTo>
                    <a:pt x="1106" y="563"/>
                  </a:lnTo>
                  <a:lnTo>
                    <a:pt x="1113" y="565"/>
                  </a:lnTo>
                  <a:lnTo>
                    <a:pt x="1094" y="553"/>
                  </a:lnTo>
                  <a:lnTo>
                    <a:pt x="1075" y="544"/>
                  </a:lnTo>
                  <a:lnTo>
                    <a:pt x="1056" y="532"/>
                  </a:lnTo>
                  <a:lnTo>
                    <a:pt x="1037" y="525"/>
                  </a:lnTo>
                  <a:lnTo>
                    <a:pt x="1018" y="513"/>
                  </a:lnTo>
                  <a:lnTo>
                    <a:pt x="999" y="503"/>
                  </a:lnTo>
                  <a:lnTo>
                    <a:pt x="980" y="494"/>
                  </a:lnTo>
                  <a:lnTo>
                    <a:pt x="961" y="484"/>
                  </a:lnTo>
                  <a:lnTo>
                    <a:pt x="940" y="475"/>
                  </a:lnTo>
                  <a:lnTo>
                    <a:pt x="921" y="465"/>
                  </a:lnTo>
                  <a:lnTo>
                    <a:pt x="902" y="456"/>
                  </a:lnTo>
                  <a:lnTo>
                    <a:pt x="883" y="449"/>
                  </a:lnTo>
                  <a:lnTo>
                    <a:pt x="864" y="439"/>
                  </a:lnTo>
                  <a:lnTo>
                    <a:pt x="845" y="432"/>
                  </a:lnTo>
                  <a:lnTo>
                    <a:pt x="824" y="425"/>
                  </a:lnTo>
                  <a:lnTo>
                    <a:pt x="805" y="416"/>
                  </a:lnTo>
                  <a:lnTo>
                    <a:pt x="786" y="409"/>
                  </a:lnTo>
                  <a:lnTo>
                    <a:pt x="767" y="401"/>
                  </a:lnTo>
                  <a:lnTo>
                    <a:pt x="745" y="392"/>
                  </a:lnTo>
                  <a:lnTo>
                    <a:pt x="726" y="387"/>
                  </a:lnTo>
                  <a:lnTo>
                    <a:pt x="707" y="378"/>
                  </a:lnTo>
                  <a:lnTo>
                    <a:pt x="688" y="371"/>
                  </a:lnTo>
                  <a:lnTo>
                    <a:pt x="669" y="363"/>
                  </a:lnTo>
                  <a:lnTo>
                    <a:pt x="650" y="359"/>
                  </a:lnTo>
                  <a:lnTo>
                    <a:pt x="631" y="352"/>
                  </a:lnTo>
                  <a:lnTo>
                    <a:pt x="615" y="344"/>
                  </a:lnTo>
                  <a:lnTo>
                    <a:pt x="596" y="340"/>
                  </a:lnTo>
                  <a:lnTo>
                    <a:pt x="577" y="335"/>
                  </a:lnTo>
                  <a:lnTo>
                    <a:pt x="558" y="328"/>
                  </a:lnTo>
                  <a:lnTo>
                    <a:pt x="541" y="323"/>
                  </a:lnTo>
                  <a:lnTo>
                    <a:pt x="525" y="316"/>
                  </a:lnTo>
                  <a:lnTo>
                    <a:pt x="508" y="311"/>
                  </a:lnTo>
                  <a:lnTo>
                    <a:pt x="491" y="306"/>
                  </a:lnTo>
                  <a:lnTo>
                    <a:pt x="475" y="299"/>
                  </a:lnTo>
                  <a:lnTo>
                    <a:pt x="456" y="295"/>
                  </a:lnTo>
                  <a:lnTo>
                    <a:pt x="441" y="290"/>
                  </a:lnTo>
                  <a:lnTo>
                    <a:pt x="427" y="285"/>
                  </a:lnTo>
                  <a:lnTo>
                    <a:pt x="411" y="283"/>
                  </a:lnTo>
                  <a:lnTo>
                    <a:pt x="396" y="278"/>
                  </a:lnTo>
                  <a:lnTo>
                    <a:pt x="382" y="273"/>
                  </a:lnTo>
                  <a:lnTo>
                    <a:pt x="368" y="269"/>
                  </a:lnTo>
                  <a:lnTo>
                    <a:pt x="354" y="266"/>
                  </a:lnTo>
                  <a:lnTo>
                    <a:pt x="342" y="261"/>
                  </a:lnTo>
                  <a:lnTo>
                    <a:pt x="330" y="259"/>
                  </a:lnTo>
                  <a:lnTo>
                    <a:pt x="316" y="254"/>
                  </a:lnTo>
                  <a:lnTo>
                    <a:pt x="304" y="252"/>
                  </a:lnTo>
                  <a:lnTo>
                    <a:pt x="292" y="250"/>
                  </a:lnTo>
                  <a:lnTo>
                    <a:pt x="285" y="247"/>
                  </a:lnTo>
                  <a:lnTo>
                    <a:pt x="273" y="245"/>
                  </a:lnTo>
                  <a:lnTo>
                    <a:pt x="263" y="242"/>
                  </a:lnTo>
                  <a:lnTo>
                    <a:pt x="254" y="238"/>
                  </a:lnTo>
                  <a:lnTo>
                    <a:pt x="244" y="238"/>
                  </a:lnTo>
                  <a:lnTo>
                    <a:pt x="237" y="235"/>
                  </a:lnTo>
                  <a:lnTo>
                    <a:pt x="230" y="235"/>
                  </a:lnTo>
                  <a:lnTo>
                    <a:pt x="223" y="233"/>
                  </a:lnTo>
                  <a:lnTo>
                    <a:pt x="216" y="233"/>
                  </a:lnTo>
                  <a:lnTo>
                    <a:pt x="211" y="231"/>
                  </a:lnTo>
                  <a:lnTo>
                    <a:pt x="206" y="228"/>
                  </a:lnTo>
                  <a:lnTo>
                    <a:pt x="204" y="228"/>
                  </a:lnTo>
                  <a:lnTo>
                    <a:pt x="199" y="228"/>
                  </a:lnTo>
                  <a:lnTo>
                    <a:pt x="195" y="226"/>
                  </a:lnTo>
                  <a:lnTo>
                    <a:pt x="192" y="223"/>
                  </a:lnTo>
                  <a:lnTo>
                    <a:pt x="192" y="219"/>
                  </a:lnTo>
                  <a:lnTo>
                    <a:pt x="188" y="214"/>
                  </a:lnTo>
                  <a:lnTo>
                    <a:pt x="188" y="212"/>
                  </a:lnTo>
                  <a:lnTo>
                    <a:pt x="209" y="214"/>
                  </a:lnTo>
                  <a:lnTo>
                    <a:pt x="233" y="219"/>
                  </a:lnTo>
                  <a:lnTo>
                    <a:pt x="252" y="221"/>
                  </a:lnTo>
                  <a:lnTo>
                    <a:pt x="275" y="226"/>
                  </a:lnTo>
                  <a:lnTo>
                    <a:pt x="297" y="231"/>
                  </a:lnTo>
                  <a:lnTo>
                    <a:pt x="318" y="235"/>
                  </a:lnTo>
                  <a:lnTo>
                    <a:pt x="339" y="240"/>
                  </a:lnTo>
                  <a:lnTo>
                    <a:pt x="361" y="245"/>
                  </a:lnTo>
                  <a:lnTo>
                    <a:pt x="382" y="250"/>
                  </a:lnTo>
                  <a:lnTo>
                    <a:pt x="401" y="254"/>
                  </a:lnTo>
                  <a:lnTo>
                    <a:pt x="422" y="261"/>
                  </a:lnTo>
                  <a:lnTo>
                    <a:pt x="444" y="266"/>
                  </a:lnTo>
                  <a:lnTo>
                    <a:pt x="463" y="271"/>
                  </a:lnTo>
                  <a:lnTo>
                    <a:pt x="482" y="278"/>
                  </a:lnTo>
                  <a:lnTo>
                    <a:pt x="503" y="283"/>
                  </a:lnTo>
                  <a:lnTo>
                    <a:pt x="525" y="287"/>
                  </a:lnTo>
                  <a:lnTo>
                    <a:pt x="541" y="295"/>
                  </a:lnTo>
                  <a:lnTo>
                    <a:pt x="560" y="299"/>
                  </a:lnTo>
                  <a:lnTo>
                    <a:pt x="579" y="306"/>
                  </a:lnTo>
                  <a:lnTo>
                    <a:pt x="598" y="311"/>
                  </a:lnTo>
                  <a:lnTo>
                    <a:pt x="617" y="318"/>
                  </a:lnTo>
                  <a:lnTo>
                    <a:pt x="636" y="325"/>
                  </a:lnTo>
                  <a:lnTo>
                    <a:pt x="653" y="333"/>
                  </a:lnTo>
                  <a:lnTo>
                    <a:pt x="672" y="337"/>
                  </a:lnTo>
                  <a:lnTo>
                    <a:pt x="691" y="344"/>
                  </a:lnTo>
                  <a:lnTo>
                    <a:pt x="707" y="352"/>
                  </a:lnTo>
                  <a:lnTo>
                    <a:pt x="724" y="359"/>
                  </a:lnTo>
                  <a:lnTo>
                    <a:pt x="743" y="363"/>
                  </a:lnTo>
                  <a:lnTo>
                    <a:pt x="757" y="368"/>
                  </a:lnTo>
                  <a:lnTo>
                    <a:pt x="774" y="375"/>
                  </a:lnTo>
                  <a:lnTo>
                    <a:pt x="790" y="382"/>
                  </a:lnTo>
                  <a:lnTo>
                    <a:pt x="807" y="390"/>
                  </a:lnTo>
                  <a:lnTo>
                    <a:pt x="821" y="397"/>
                  </a:lnTo>
                  <a:lnTo>
                    <a:pt x="838" y="404"/>
                  </a:lnTo>
                  <a:lnTo>
                    <a:pt x="850" y="409"/>
                  </a:lnTo>
                  <a:lnTo>
                    <a:pt x="866" y="416"/>
                  </a:lnTo>
                  <a:lnTo>
                    <a:pt x="881" y="420"/>
                  </a:lnTo>
                  <a:lnTo>
                    <a:pt x="895" y="427"/>
                  </a:lnTo>
                  <a:lnTo>
                    <a:pt x="907" y="432"/>
                  </a:lnTo>
                  <a:lnTo>
                    <a:pt x="921" y="439"/>
                  </a:lnTo>
                  <a:lnTo>
                    <a:pt x="935" y="446"/>
                  </a:lnTo>
                  <a:lnTo>
                    <a:pt x="947" y="451"/>
                  </a:lnTo>
                  <a:lnTo>
                    <a:pt x="959" y="456"/>
                  </a:lnTo>
                  <a:lnTo>
                    <a:pt x="971" y="463"/>
                  </a:lnTo>
                  <a:lnTo>
                    <a:pt x="983" y="470"/>
                  </a:lnTo>
                  <a:lnTo>
                    <a:pt x="994" y="475"/>
                  </a:lnTo>
                  <a:lnTo>
                    <a:pt x="1006" y="480"/>
                  </a:lnTo>
                  <a:lnTo>
                    <a:pt x="1016" y="487"/>
                  </a:lnTo>
                  <a:lnTo>
                    <a:pt x="1028" y="492"/>
                  </a:lnTo>
                  <a:lnTo>
                    <a:pt x="1037" y="496"/>
                  </a:lnTo>
                  <a:lnTo>
                    <a:pt x="1047" y="501"/>
                  </a:lnTo>
                  <a:lnTo>
                    <a:pt x="1056" y="506"/>
                  </a:lnTo>
                  <a:lnTo>
                    <a:pt x="1063" y="511"/>
                  </a:lnTo>
                  <a:lnTo>
                    <a:pt x="1073" y="515"/>
                  </a:lnTo>
                  <a:lnTo>
                    <a:pt x="1080" y="520"/>
                  </a:lnTo>
                  <a:lnTo>
                    <a:pt x="1089" y="525"/>
                  </a:lnTo>
                  <a:lnTo>
                    <a:pt x="1097" y="527"/>
                  </a:lnTo>
                  <a:lnTo>
                    <a:pt x="1104" y="532"/>
                  </a:lnTo>
                  <a:lnTo>
                    <a:pt x="1108" y="537"/>
                  </a:lnTo>
                  <a:lnTo>
                    <a:pt x="1116" y="539"/>
                  </a:lnTo>
                  <a:lnTo>
                    <a:pt x="1120" y="541"/>
                  </a:lnTo>
                  <a:lnTo>
                    <a:pt x="1127" y="546"/>
                  </a:lnTo>
                  <a:lnTo>
                    <a:pt x="1130" y="548"/>
                  </a:lnTo>
                  <a:lnTo>
                    <a:pt x="1137" y="551"/>
                  </a:lnTo>
                  <a:lnTo>
                    <a:pt x="1130" y="544"/>
                  </a:lnTo>
                  <a:lnTo>
                    <a:pt x="1123" y="537"/>
                  </a:lnTo>
                  <a:lnTo>
                    <a:pt x="1113" y="527"/>
                  </a:lnTo>
                  <a:lnTo>
                    <a:pt x="1104" y="520"/>
                  </a:lnTo>
                  <a:lnTo>
                    <a:pt x="1094" y="511"/>
                  </a:lnTo>
                  <a:lnTo>
                    <a:pt x="1085" y="501"/>
                  </a:lnTo>
                  <a:lnTo>
                    <a:pt x="1080" y="496"/>
                  </a:lnTo>
                  <a:lnTo>
                    <a:pt x="1073" y="494"/>
                  </a:lnTo>
                  <a:lnTo>
                    <a:pt x="1068" y="489"/>
                  </a:lnTo>
                  <a:lnTo>
                    <a:pt x="1063" y="484"/>
                  </a:lnTo>
                  <a:lnTo>
                    <a:pt x="1056" y="477"/>
                  </a:lnTo>
                  <a:lnTo>
                    <a:pt x="1051" y="475"/>
                  </a:lnTo>
                  <a:lnTo>
                    <a:pt x="1044" y="470"/>
                  </a:lnTo>
                  <a:lnTo>
                    <a:pt x="1037" y="465"/>
                  </a:lnTo>
                  <a:lnTo>
                    <a:pt x="1032" y="461"/>
                  </a:lnTo>
                  <a:lnTo>
                    <a:pt x="1028" y="456"/>
                  </a:lnTo>
                  <a:lnTo>
                    <a:pt x="1021" y="451"/>
                  </a:lnTo>
                  <a:lnTo>
                    <a:pt x="1013" y="446"/>
                  </a:lnTo>
                  <a:lnTo>
                    <a:pt x="1006" y="439"/>
                  </a:lnTo>
                  <a:lnTo>
                    <a:pt x="999" y="435"/>
                  </a:lnTo>
                  <a:lnTo>
                    <a:pt x="992" y="430"/>
                  </a:lnTo>
                  <a:lnTo>
                    <a:pt x="987" y="427"/>
                  </a:lnTo>
                  <a:lnTo>
                    <a:pt x="980" y="420"/>
                  </a:lnTo>
                  <a:lnTo>
                    <a:pt x="973" y="416"/>
                  </a:lnTo>
                  <a:lnTo>
                    <a:pt x="966" y="411"/>
                  </a:lnTo>
                  <a:lnTo>
                    <a:pt x="959" y="409"/>
                  </a:lnTo>
                  <a:lnTo>
                    <a:pt x="952" y="404"/>
                  </a:lnTo>
                  <a:lnTo>
                    <a:pt x="945" y="399"/>
                  </a:lnTo>
                  <a:lnTo>
                    <a:pt x="935" y="392"/>
                  </a:lnTo>
                  <a:lnTo>
                    <a:pt x="930" y="387"/>
                  </a:lnTo>
                  <a:lnTo>
                    <a:pt x="923" y="382"/>
                  </a:lnTo>
                  <a:lnTo>
                    <a:pt x="916" y="380"/>
                  </a:lnTo>
                  <a:lnTo>
                    <a:pt x="909" y="375"/>
                  </a:lnTo>
                  <a:lnTo>
                    <a:pt x="902" y="371"/>
                  </a:lnTo>
                  <a:lnTo>
                    <a:pt x="895" y="363"/>
                  </a:lnTo>
                  <a:lnTo>
                    <a:pt x="888" y="361"/>
                  </a:lnTo>
                  <a:lnTo>
                    <a:pt x="881" y="356"/>
                  </a:lnTo>
                  <a:lnTo>
                    <a:pt x="873" y="352"/>
                  </a:lnTo>
                  <a:lnTo>
                    <a:pt x="866" y="347"/>
                  </a:lnTo>
                  <a:lnTo>
                    <a:pt x="859" y="342"/>
                  </a:lnTo>
                  <a:lnTo>
                    <a:pt x="852" y="337"/>
                  </a:lnTo>
                  <a:lnTo>
                    <a:pt x="845" y="335"/>
                  </a:lnTo>
                  <a:lnTo>
                    <a:pt x="838" y="330"/>
                  </a:lnTo>
                  <a:lnTo>
                    <a:pt x="831" y="328"/>
                  </a:lnTo>
                  <a:lnTo>
                    <a:pt x="824" y="323"/>
                  </a:lnTo>
                  <a:lnTo>
                    <a:pt x="816" y="318"/>
                  </a:lnTo>
                  <a:lnTo>
                    <a:pt x="809" y="314"/>
                  </a:lnTo>
                  <a:lnTo>
                    <a:pt x="802" y="311"/>
                  </a:lnTo>
                  <a:lnTo>
                    <a:pt x="795" y="309"/>
                  </a:lnTo>
                  <a:lnTo>
                    <a:pt x="790" y="306"/>
                  </a:lnTo>
                  <a:lnTo>
                    <a:pt x="781" y="302"/>
                  </a:lnTo>
                  <a:lnTo>
                    <a:pt x="776" y="297"/>
                  </a:lnTo>
                  <a:lnTo>
                    <a:pt x="769" y="295"/>
                  </a:lnTo>
                  <a:lnTo>
                    <a:pt x="764" y="292"/>
                  </a:lnTo>
                  <a:lnTo>
                    <a:pt x="757" y="287"/>
                  </a:lnTo>
                  <a:lnTo>
                    <a:pt x="750" y="285"/>
                  </a:lnTo>
                  <a:lnTo>
                    <a:pt x="745" y="283"/>
                  </a:lnTo>
                  <a:lnTo>
                    <a:pt x="741" y="283"/>
                  </a:lnTo>
                  <a:lnTo>
                    <a:pt x="731" y="278"/>
                  </a:lnTo>
                  <a:lnTo>
                    <a:pt x="724" y="276"/>
                  </a:lnTo>
                  <a:lnTo>
                    <a:pt x="719" y="273"/>
                  </a:lnTo>
                  <a:lnTo>
                    <a:pt x="712" y="271"/>
                  </a:lnTo>
                  <a:lnTo>
                    <a:pt x="705" y="266"/>
                  </a:lnTo>
                  <a:lnTo>
                    <a:pt x="698" y="264"/>
                  </a:lnTo>
                  <a:lnTo>
                    <a:pt x="691" y="261"/>
                  </a:lnTo>
                  <a:lnTo>
                    <a:pt x="684" y="261"/>
                  </a:lnTo>
                  <a:lnTo>
                    <a:pt x="676" y="257"/>
                  </a:lnTo>
                  <a:lnTo>
                    <a:pt x="669" y="254"/>
                  </a:lnTo>
                  <a:lnTo>
                    <a:pt x="662" y="252"/>
                  </a:lnTo>
                  <a:lnTo>
                    <a:pt x="655" y="250"/>
                  </a:lnTo>
                  <a:lnTo>
                    <a:pt x="648" y="247"/>
                  </a:lnTo>
                  <a:lnTo>
                    <a:pt x="641" y="245"/>
                  </a:lnTo>
                  <a:lnTo>
                    <a:pt x="634" y="242"/>
                  </a:lnTo>
                  <a:lnTo>
                    <a:pt x="627" y="242"/>
                  </a:lnTo>
                  <a:lnTo>
                    <a:pt x="617" y="240"/>
                  </a:lnTo>
                  <a:lnTo>
                    <a:pt x="610" y="238"/>
                  </a:lnTo>
                  <a:lnTo>
                    <a:pt x="603" y="238"/>
                  </a:lnTo>
                  <a:lnTo>
                    <a:pt x="596" y="235"/>
                  </a:lnTo>
                  <a:lnTo>
                    <a:pt x="586" y="233"/>
                  </a:lnTo>
                  <a:lnTo>
                    <a:pt x="579" y="231"/>
                  </a:lnTo>
                  <a:lnTo>
                    <a:pt x="572" y="228"/>
                  </a:lnTo>
                  <a:lnTo>
                    <a:pt x="565" y="228"/>
                  </a:lnTo>
                  <a:lnTo>
                    <a:pt x="555" y="226"/>
                  </a:lnTo>
                  <a:lnTo>
                    <a:pt x="548" y="226"/>
                  </a:lnTo>
                  <a:lnTo>
                    <a:pt x="541" y="223"/>
                  </a:lnTo>
                  <a:lnTo>
                    <a:pt x="534" y="221"/>
                  </a:lnTo>
                  <a:lnTo>
                    <a:pt x="527" y="219"/>
                  </a:lnTo>
                  <a:lnTo>
                    <a:pt x="520" y="219"/>
                  </a:lnTo>
                  <a:lnTo>
                    <a:pt x="510" y="216"/>
                  </a:lnTo>
                  <a:lnTo>
                    <a:pt x="503" y="216"/>
                  </a:lnTo>
                  <a:lnTo>
                    <a:pt x="496" y="214"/>
                  </a:lnTo>
                  <a:lnTo>
                    <a:pt x="489" y="214"/>
                  </a:lnTo>
                  <a:lnTo>
                    <a:pt x="479" y="212"/>
                  </a:lnTo>
                  <a:lnTo>
                    <a:pt x="472" y="212"/>
                  </a:lnTo>
                  <a:lnTo>
                    <a:pt x="465" y="209"/>
                  </a:lnTo>
                  <a:lnTo>
                    <a:pt x="458" y="209"/>
                  </a:lnTo>
                  <a:lnTo>
                    <a:pt x="451" y="207"/>
                  </a:lnTo>
                  <a:lnTo>
                    <a:pt x="444" y="204"/>
                  </a:lnTo>
                  <a:lnTo>
                    <a:pt x="437" y="202"/>
                  </a:lnTo>
                  <a:lnTo>
                    <a:pt x="432" y="202"/>
                  </a:lnTo>
                  <a:lnTo>
                    <a:pt x="422" y="202"/>
                  </a:lnTo>
                  <a:lnTo>
                    <a:pt x="415" y="200"/>
                  </a:lnTo>
                  <a:lnTo>
                    <a:pt x="411" y="197"/>
                  </a:lnTo>
                  <a:lnTo>
                    <a:pt x="403" y="197"/>
                  </a:lnTo>
                  <a:lnTo>
                    <a:pt x="396" y="197"/>
                  </a:lnTo>
                  <a:lnTo>
                    <a:pt x="392" y="197"/>
                  </a:lnTo>
                  <a:lnTo>
                    <a:pt x="384" y="195"/>
                  </a:lnTo>
                  <a:lnTo>
                    <a:pt x="377" y="193"/>
                  </a:lnTo>
                  <a:lnTo>
                    <a:pt x="370" y="193"/>
                  </a:lnTo>
                  <a:lnTo>
                    <a:pt x="363" y="190"/>
                  </a:lnTo>
                  <a:lnTo>
                    <a:pt x="358" y="190"/>
                  </a:lnTo>
                  <a:lnTo>
                    <a:pt x="354" y="190"/>
                  </a:lnTo>
                  <a:lnTo>
                    <a:pt x="347" y="188"/>
                  </a:lnTo>
                  <a:lnTo>
                    <a:pt x="342" y="188"/>
                  </a:lnTo>
                  <a:lnTo>
                    <a:pt x="335" y="185"/>
                  </a:lnTo>
                  <a:lnTo>
                    <a:pt x="330" y="185"/>
                  </a:lnTo>
                  <a:lnTo>
                    <a:pt x="325" y="185"/>
                  </a:lnTo>
                  <a:lnTo>
                    <a:pt x="320" y="185"/>
                  </a:lnTo>
                  <a:lnTo>
                    <a:pt x="311" y="183"/>
                  </a:lnTo>
                  <a:lnTo>
                    <a:pt x="304" y="181"/>
                  </a:lnTo>
                  <a:lnTo>
                    <a:pt x="292" y="178"/>
                  </a:lnTo>
                  <a:lnTo>
                    <a:pt x="285" y="176"/>
                  </a:lnTo>
                  <a:lnTo>
                    <a:pt x="273" y="174"/>
                  </a:lnTo>
                  <a:lnTo>
                    <a:pt x="266" y="171"/>
                  </a:lnTo>
                  <a:lnTo>
                    <a:pt x="256" y="169"/>
                  </a:lnTo>
                  <a:lnTo>
                    <a:pt x="247" y="166"/>
                  </a:lnTo>
                  <a:lnTo>
                    <a:pt x="240" y="164"/>
                  </a:lnTo>
                  <a:lnTo>
                    <a:pt x="230" y="162"/>
                  </a:lnTo>
                  <a:lnTo>
                    <a:pt x="221" y="159"/>
                  </a:lnTo>
                  <a:lnTo>
                    <a:pt x="211" y="157"/>
                  </a:lnTo>
                  <a:lnTo>
                    <a:pt x="202" y="152"/>
                  </a:lnTo>
                  <a:lnTo>
                    <a:pt x="192" y="150"/>
                  </a:lnTo>
                  <a:lnTo>
                    <a:pt x="185" y="148"/>
                  </a:lnTo>
                  <a:lnTo>
                    <a:pt x="176" y="145"/>
                  </a:lnTo>
                  <a:lnTo>
                    <a:pt x="169" y="143"/>
                  </a:lnTo>
                  <a:lnTo>
                    <a:pt x="161" y="140"/>
                  </a:lnTo>
                  <a:lnTo>
                    <a:pt x="152" y="138"/>
                  </a:lnTo>
                  <a:lnTo>
                    <a:pt x="147" y="136"/>
                  </a:lnTo>
                  <a:lnTo>
                    <a:pt x="140" y="133"/>
                  </a:lnTo>
                  <a:lnTo>
                    <a:pt x="133" y="131"/>
                  </a:lnTo>
                  <a:lnTo>
                    <a:pt x="126" y="129"/>
                  </a:lnTo>
                  <a:lnTo>
                    <a:pt x="121" y="126"/>
                  </a:lnTo>
                  <a:lnTo>
                    <a:pt x="116" y="124"/>
                  </a:lnTo>
                  <a:lnTo>
                    <a:pt x="112" y="121"/>
                  </a:lnTo>
                  <a:lnTo>
                    <a:pt x="102" y="119"/>
                  </a:lnTo>
                  <a:lnTo>
                    <a:pt x="97" y="117"/>
                  </a:lnTo>
                  <a:lnTo>
                    <a:pt x="95" y="117"/>
                  </a:lnTo>
                  <a:lnTo>
                    <a:pt x="93" y="117"/>
                  </a:lnTo>
                  <a:lnTo>
                    <a:pt x="95" y="100"/>
                  </a:lnTo>
                  <a:lnTo>
                    <a:pt x="100" y="100"/>
                  </a:lnTo>
                  <a:lnTo>
                    <a:pt x="102" y="100"/>
                  </a:lnTo>
                  <a:lnTo>
                    <a:pt x="107" y="102"/>
                  </a:lnTo>
                  <a:lnTo>
                    <a:pt x="112" y="105"/>
                  </a:lnTo>
                  <a:lnTo>
                    <a:pt x="116" y="105"/>
                  </a:lnTo>
                  <a:lnTo>
                    <a:pt x="121" y="107"/>
                  </a:lnTo>
                  <a:lnTo>
                    <a:pt x="126" y="110"/>
                  </a:lnTo>
                  <a:lnTo>
                    <a:pt x="133" y="110"/>
                  </a:lnTo>
                  <a:lnTo>
                    <a:pt x="142" y="112"/>
                  </a:lnTo>
                  <a:lnTo>
                    <a:pt x="147" y="114"/>
                  </a:lnTo>
                  <a:lnTo>
                    <a:pt x="157" y="117"/>
                  </a:lnTo>
                  <a:lnTo>
                    <a:pt x="166" y="119"/>
                  </a:lnTo>
                  <a:lnTo>
                    <a:pt x="173" y="121"/>
                  </a:lnTo>
                  <a:lnTo>
                    <a:pt x="180" y="124"/>
                  </a:lnTo>
                  <a:lnTo>
                    <a:pt x="190" y="126"/>
                  </a:lnTo>
                  <a:lnTo>
                    <a:pt x="197" y="129"/>
                  </a:lnTo>
                  <a:lnTo>
                    <a:pt x="206" y="131"/>
                  </a:lnTo>
                  <a:lnTo>
                    <a:pt x="216" y="133"/>
                  </a:lnTo>
                  <a:lnTo>
                    <a:pt x="223" y="136"/>
                  </a:lnTo>
                  <a:lnTo>
                    <a:pt x="233" y="140"/>
                  </a:lnTo>
                  <a:lnTo>
                    <a:pt x="240" y="143"/>
                  </a:lnTo>
                  <a:lnTo>
                    <a:pt x="249" y="143"/>
                  </a:lnTo>
                  <a:lnTo>
                    <a:pt x="256" y="145"/>
                  </a:lnTo>
                  <a:lnTo>
                    <a:pt x="263" y="148"/>
                  </a:lnTo>
                  <a:lnTo>
                    <a:pt x="273" y="150"/>
                  </a:lnTo>
                  <a:lnTo>
                    <a:pt x="280" y="152"/>
                  </a:lnTo>
                  <a:lnTo>
                    <a:pt x="287" y="155"/>
                  </a:lnTo>
                  <a:lnTo>
                    <a:pt x="294" y="157"/>
                  </a:lnTo>
                  <a:lnTo>
                    <a:pt x="301" y="159"/>
                  </a:lnTo>
                  <a:lnTo>
                    <a:pt x="309" y="159"/>
                  </a:lnTo>
                  <a:lnTo>
                    <a:pt x="313" y="162"/>
                  </a:lnTo>
                  <a:lnTo>
                    <a:pt x="320" y="162"/>
                  </a:lnTo>
                  <a:lnTo>
                    <a:pt x="330" y="164"/>
                  </a:lnTo>
                  <a:lnTo>
                    <a:pt x="337" y="164"/>
                  </a:lnTo>
                  <a:lnTo>
                    <a:pt x="347" y="166"/>
                  </a:lnTo>
                  <a:lnTo>
                    <a:pt x="356" y="166"/>
                  </a:lnTo>
                  <a:lnTo>
                    <a:pt x="366" y="169"/>
                  </a:lnTo>
                  <a:lnTo>
                    <a:pt x="370" y="169"/>
                  </a:lnTo>
                  <a:lnTo>
                    <a:pt x="375" y="169"/>
                  </a:lnTo>
                  <a:lnTo>
                    <a:pt x="382" y="169"/>
                  </a:lnTo>
                  <a:lnTo>
                    <a:pt x="387" y="169"/>
                  </a:lnTo>
                  <a:lnTo>
                    <a:pt x="392" y="169"/>
                  </a:lnTo>
                  <a:lnTo>
                    <a:pt x="399" y="171"/>
                  </a:lnTo>
                  <a:lnTo>
                    <a:pt x="403" y="171"/>
                  </a:lnTo>
                  <a:lnTo>
                    <a:pt x="411" y="174"/>
                  </a:lnTo>
                  <a:lnTo>
                    <a:pt x="415" y="174"/>
                  </a:lnTo>
                  <a:lnTo>
                    <a:pt x="422" y="174"/>
                  </a:lnTo>
                  <a:lnTo>
                    <a:pt x="430" y="174"/>
                  </a:lnTo>
                  <a:lnTo>
                    <a:pt x="434" y="176"/>
                  </a:lnTo>
                  <a:lnTo>
                    <a:pt x="441" y="176"/>
                  </a:lnTo>
                  <a:lnTo>
                    <a:pt x="451" y="178"/>
                  </a:lnTo>
                  <a:lnTo>
                    <a:pt x="456" y="178"/>
                  </a:lnTo>
                  <a:lnTo>
                    <a:pt x="463" y="181"/>
                  </a:lnTo>
                  <a:lnTo>
                    <a:pt x="470" y="181"/>
                  </a:lnTo>
                  <a:lnTo>
                    <a:pt x="479" y="183"/>
                  </a:lnTo>
                  <a:lnTo>
                    <a:pt x="484" y="183"/>
                  </a:lnTo>
                  <a:lnTo>
                    <a:pt x="491" y="185"/>
                  </a:lnTo>
                  <a:lnTo>
                    <a:pt x="501" y="185"/>
                  </a:lnTo>
                  <a:lnTo>
                    <a:pt x="508" y="188"/>
                  </a:lnTo>
                  <a:lnTo>
                    <a:pt x="515" y="188"/>
                  </a:lnTo>
                  <a:lnTo>
                    <a:pt x="525" y="190"/>
                  </a:lnTo>
                  <a:lnTo>
                    <a:pt x="532" y="190"/>
                  </a:lnTo>
                  <a:lnTo>
                    <a:pt x="539" y="193"/>
                  </a:lnTo>
                  <a:lnTo>
                    <a:pt x="548" y="195"/>
                  </a:lnTo>
                  <a:lnTo>
                    <a:pt x="558" y="197"/>
                  </a:lnTo>
                  <a:lnTo>
                    <a:pt x="565" y="197"/>
                  </a:lnTo>
                  <a:lnTo>
                    <a:pt x="574" y="200"/>
                  </a:lnTo>
                  <a:lnTo>
                    <a:pt x="584" y="202"/>
                  </a:lnTo>
                  <a:lnTo>
                    <a:pt x="593" y="204"/>
                  </a:lnTo>
                  <a:lnTo>
                    <a:pt x="600" y="207"/>
                  </a:lnTo>
                  <a:lnTo>
                    <a:pt x="610" y="209"/>
                  </a:lnTo>
                  <a:lnTo>
                    <a:pt x="619" y="212"/>
                  </a:lnTo>
                  <a:lnTo>
                    <a:pt x="629" y="214"/>
                  </a:lnTo>
                  <a:lnTo>
                    <a:pt x="638" y="216"/>
                  </a:lnTo>
                  <a:lnTo>
                    <a:pt x="648" y="219"/>
                  </a:lnTo>
                  <a:lnTo>
                    <a:pt x="657" y="223"/>
                  </a:lnTo>
                  <a:lnTo>
                    <a:pt x="669" y="226"/>
                  </a:lnTo>
                  <a:lnTo>
                    <a:pt x="679" y="228"/>
                  </a:lnTo>
                  <a:lnTo>
                    <a:pt x="688" y="233"/>
                  </a:lnTo>
                  <a:lnTo>
                    <a:pt x="698" y="235"/>
                  </a:lnTo>
                  <a:lnTo>
                    <a:pt x="710" y="238"/>
                  </a:lnTo>
                  <a:lnTo>
                    <a:pt x="719" y="242"/>
                  </a:lnTo>
                  <a:lnTo>
                    <a:pt x="731" y="247"/>
                  </a:lnTo>
                  <a:lnTo>
                    <a:pt x="743" y="252"/>
                  </a:lnTo>
                  <a:lnTo>
                    <a:pt x="752" y="257"/>
                  </a:lnTo>
                  <a:lnTo>
                    <a:pt x="764" y="259"/>
                  </a:lnTo>
                  <a:lnTo>
                    <a:pt x="774" y="264"/>
                  </a:lnTo>
                  <a:lnTo>
                    <a:pt x="786" y="266"/>
                  </a:lnTo>
                  <a:lnTo>
                    <a:pt x="795" y="273"/>
                  </a:lnTo>
                  <a:lnTo>
                    <a:pt x="805" y="278"/>
                  </a:lnTo>
                  <a:lnTo>
                    <a:pt x="816" y="283"/>
                  </a:lnTo>
                  <a:lnTo>
                    <a:pt x="826" y="287"/>
                  </a:lnTo>
                  <a:lnTo>
                    <a:pt x="838" y="292"/>
                  </a:lnTo>
                  <a:lnTo>
                    <a:pt x="845" y="297"/>
                  </a:lnTo>
                  <a:lnTo>
                    <a:pt x="857" y="304"/>
                  </a:lnTo>
                  <a:lnTo>
                    <a:pt x="866" y="309"/>
                  </a:lnTo>
                  <a:lnTo>
                    <a:pt x="876" y="314"/>
                  </a:lnTo>
                  <a:lnTo>
                    <a:pt x="885" y="321"/>
                  </a:lnTo>
                  <a:lnTo>
                    <a:pt x="895" y="325"/>
                  </a:lnTo>
                  <a:lnTo>
                    <a:pt x="904" y="333"/>
                  </a:lnTo>
                  <a:lnTo>
                    <a:pt x="914" y="337"/>
                  </a:lnTo>
                  <a:lnTo>
                    <a:pt x="923" y="344"/>
                  </a:lnTo>
                  <a:lnTo>
                    <a:pt x="933" y="349"/>
                  </a:lnTo>
                  <a:lnTo>
                    <a:pt x="940" y="356"/>
                  </a:lnTo>
                  <a:lnTo>
                    <a:pt x="952" y="361"/>
                  </a:lnTo>
                  <a:lnTo>
                    <a:pt x="959" y="368"/>
                  </a:lnTo>
                  <a:lnTo>
                    <a:pt x="968" y="375"/>
                  </a:lnTo>
                  <a:lnTo>
                    <a:pt x="975" y="380"/>
                  </a:lnTo>
                  <a:lnTo>
                    <a:pt x="985" y="387"/>
                  </a:lnTo>
                  <a:lnTo>
                    <a:pt x="992" y="392"/>
                  </a:lnTo>
                  <a:lnTo>
                    <a:pt x="1002" y="399"/>
                  </a:lnTo>
                  <a:lnTo>
                    <a:pt x="1009" y="404"/>
                  </a:lnTo>
                  <a:lnTo>
                    <a:pt x="1016" y="411"/>
                  </a:lnTo>
                  <a:lnTo>
                    <a:pt x="1023" y="416"/>
                  </a:lnTo>
                  <a:lnTo>
                    <a:pt x="1032" y="423"/>
                  </a:lnTo>
                  <a:lnTo>
                    <a:pt x="1037" y="430"/>
                  </a:lnTo>
                  <a:lnTo>
                    <a:pt x="1047" y="435"/>
                  </a:lnTo>
                  <a:lnTo>
                    <a:pt x="1051" y="439"/>
                  </a:lnTo>
                  <a:lnTo>
                    <a:pt x="1059" y="446"/>
                  </a:lnTo>
                  <a:lnTo>
                    <a:pt x="1066" y="451"/>
                  </a:lnTo>
                  <a:lnTo>
                    <a:pt x="1073" y="456"/>
                  </a:lnTo>
                  <a:lnTo>
                    <a:pt x="1078" y="463"/>
                  </a:lnTo>
                  <a:lnTo>
                    <a:pt x="1082" y="468"/>
                  </a:lnTo>
                  <a:lnTo>
                    <a:pt x="1089" y="475"/>
                  </a:lnTo>
                  <a:lnTo>
                    <a:pt x="1097" y="480"/>
                  </a:lnTo>
                  <a:lnTo>
                    <a:pt x="1104" y="489"/>
                  </a:lnTo>
                  <a:lnTo>
                    <a:pt x="1116" y="499"/>
                  </a:lnTo>
                  <a:lnTo>
                    <a:pt x="1125" y="508"/>
                  </a:lnTo>
                  <a:lnTo>
                    <a:pt x="1132" y="518"/>
                  </a:lnTo>
                  <a:lnTo>
                    <a:pt x="1139" y="525"/>
                  </a:lnTo>
                  <a:lnTo>
                    <a:pt x="1146" y="530"/>
                  </a:lnTo>
                  <a:lnTo>
                    <a:pt x="1151" y="537"/>
                  </a:lnTo>
                  <a:lnTo>
                    <a:pt x="1156" y="541"/>
                  </a:lnTo>
                  <a:lnTo>
                    <a:pt x="1163" y="548"/>
                  </a:lnTo>
                  <a:lnTo>
                    <a:pt x="1165" y="551"/>
                  </a:lnTo>
                  <a:lnTo>
                    <a:pt x="1163" y="551"/>
                  </a:lnTo>
                  <a:lnTo>
                    <a:pt x="1161" y="553"/>
                  </a:lnTo>
                  <a:lnTo>
                    <a:pt x="1158" y="560"/>
                  </a:lnTo>
                  <a:lnTo>
                    <a:pt x="1156" y="565"/>
                  </a:lnTo>
                  <a:lnTo>
                    <a:pt x="1153" y="565"/>
                  </a:lnTo>
                  <a:lnTo>
                    <a:pt x="1153" y="567"/>
                  </a:lnTo>
                  <a:lnTo>
                    <a:pt x="1161" y="572"/>
                  </a:lnTo>
                  <a:lnTo>
                    <a:pt x="1172" y="577"/>
                  </a:lnTo>
                  <a:lnTo>
                    <a:pt x="1175" y="577"/>
                  </a:lnTo>
                  <a:lnTo>
                    <a:pt x="1182" y="582"/>
                  </a:lnTo>
                  <a:lnTo>
                    <a:pt x="1187" y="584"/>
                  </a:lnTo>
                  <a:lnTo>
                    <a:pt x="1191" y="586"/>
                  </a:lnTo>
                  <a:lnTo>
                    <a:pt x="1196" y="579"/>
                  </a:lnTo>
                  <a:lnTo>
                    <a:pt x="1201" y="575"/>
                  </a:lnTo>
                  <a:lnTo>
                    <a:pt x="1203" y="572"/>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sp>
          <p:nvSpPr>
            <p:cNvPr id="24" name="Freeform 40"/>
            <p:cNvSpPr>
              <a:spLocks/>
            </p:cNvSpPr>
            <p:nvPr/>
          </p:nvSpPr>
          <p:spPr bwMode="auto">
            <a:xfrm>
              <a:off x="1816853" y="2191802"/>
              <a:ext cx="108544" cy="63171"/>
            </a:xfrm>
            <a:custGeom>
              <a:avLst/>
              <a:gdLst>
                <a:gd name="T0" fmla="*/ 19 w 1206"/>
                <a:gd name="T1" fmla="*/ 246 h 633"/>
                <a:gd name="T2" fmla="*/ 57 w 1206"/>
                <a:gd name="T3" fmla="*/ 197 h 633"/>
                <a:gd name="T4" fmla="*/ 113 w 1206"/>
                <a:gd name="T5" fmla="*/ 143 h 633"/>
                <a:gd name="T6" fmla="*/ 185 w 1206"/>
                <a:gd name="T7" fmla="*/ 97 h 633"/>
                <a:gd name="T8" fmla="*/ 273 w 1206"/>
                <a:gd name="T9" fmla="*/ 71 h 633"/>
                <a:gd name="T10" fmla="*/ 366 w 1206"/>
                <a:gd name="T11" fmla="*/ 54 h 633"/>
                <a:gd name="T12" fmla="*/ 457 w 1206"/>
                <a:gd name="T13" fmla="*/ 43 h 633"/>
                <a:gd name="T14" fmla="*/ 531 w 1206"/>
                <a:gd name="T15" fmla="*/ 29 h 633"/>
                <a:gd name="T16" fmla="*/ 581 w 1206"/>
                <a:gd name="T17" fmla="*/ 10 h 633"/>
                <a:gd name="T18" fmla="*/ 580 w 1206"/>
                <a:gd name="T19" fmla="*/ 35 h 633"/>
                <a:gd name="T20" fmla="*/ 551 w 1206"/>
                <a:gd name="T21" fmla="*/ 92 h 633"/>
                <a:gd name="T22" fmla="*/ 492 w 1206"/>
                <a:gd name="T23" fmla="*/ 158 h 633"/>
                <a:gd name="T24" fmla="*/ 398 w 1206"/>
                <a:gd name="T25" fmla="*/ 223 h 633"/>
                <a:gd name="T26" fmla="*/ 266 w 1206"/>
                <a:gd name="T27" fmla="*/ 275 h 633"/>
                <a:gd name="T28" fmla="*/ 159 w 1206"/>
                <a:gd name="T29" fmla="*/ 302 h 633"/>
                <a:gd name="T30" fmla="*/ 83 w 1206"/>
                <a:gd name="T31" fmla="*/ 310 h 633"/>
                <a:gd name="T32" fmla="*/ 36 w 1206"/>
                <a:gd name="T33" fmla="*/ 306 h 633"/>
                <a:gd name="T34" fmla="*/ 10 w 1206"/>
                <a:gd name="T35" fmla="*/ 288 h 633"/>
                <a:gd name="T36" fmla="*/ 64 w 1206"/>
                <a:gd name="T37" fmla="*/ 280 h 633"/>
                <a:gd name="T38" fmla="*/ 201 w 1206"/>
                <a:gd name="T39" fmla="*/ 252 h 633"/>
                <a:gd name="T40" fmla="*/ 312 w 1206"/>
                <a:gd name="T41" fmla="*/ 217 h 633"/>
                <a:gd name="T42" fmla="*/ 392 w 1206"/>
                <a:gd name="T43" fmla="*/ 185 h 633"/>
                <a:gd name="T44" fmla="*/ 440 w 1206"/>
                <a:gd name="T45" fmla="*/ 161 h 633"/>
                <a:gd name="T46" fmla="*/ 444 w 1206"/>
                <a:gd name="T47" fmla="*/ 150 h 633"/>
                <a:gd name="T48" fmla="*/ 343 w 1206"/>
                <a:gd name="T49" fmla="*/ 191 h 633"/>
                <a:gd name="T50" fmla="*/ 242 w 1206"/>
                <a:gd name="T51" fmla="*/ 224 h 633"/>
                <a:gd name="T52" fmla="*/ 153 w 1206"/>
                <a:gd name="T53" fmla="*/ 250 h 633"/>
                <a:gd name="T54" fmla="*/ 82 w 1206"/>
                <a:gd name="T55" fmla="*/ 266 h 633"/>
                <a:gd name="T56" fmla="*/ 71 w 1206"/>
                <a:gd name="T57" fmla="*/ 260 h 633"/>
                <a:gd name="T58" fmla="*/ 196 w 1206"/>
                <a:gd name="T59" fmla="*/ 203 h 633"/>
                <a:gd name="T60" fmla="*/ 316 w 1206"/>
                <a:gd name="T61" fmla="*/ 159 h 633"/>
                <a:gd name="T62" fmla="*/ 416 w 1206"/>
                <a:gd name="T63" fmla="*/ 129 h 633"/>
                <a:gd name="T64" fmla="*/ 482 w 1206"/>
                <a:gd name="T65" fmla="*/ 113 h 633"/>
                <a:gd name="T66" fmla="*/ 477 w 1206"/>
                <a:gd name="T67" fmla="*/ 105 h 633"/>
                <a:gd name="T68" fmla="*/ 343 w 1206"/>
                <a:gd name="T69" fmla="*/ 137 h 633"/>
                <a:gd name="T70" fmla="*/ 226 w 1206"/>
                <a:gd name="T71" fmla="*/ 176 h 633"/>
                <a:gd name="T72" fmla="*/ 131 w 1206"/>
                <a:gd name="T73" fmla="*/ 217 h 633"/>
                <a:gd name="T74" fmla="*/ 63 w 1206"/>
                <a:gd name="T75" fmla="*/ 251 h 633"/>
                <a:gd name="T76" fmla="*/ 44 w 1206"/>
                <a:gd name="T77" fmla="*/ 257 h 633"/>
                <a:gd name="T78" fmla="*/ 86 w 1206"/>
                <a:gd name="T79" fmla="*/ 222 h 633"/>
                <a:gd name="T80" fmla="*/ 131 w 1206"/>
                <a:gd name="T81" fmla="*/ 191 h 633"/>
                <a:gd name="T82" fmla="*/ 176 w 1206"/>
                <a:gd name="T83" fmla="*/ 163 h 633"/>
                <a:gd name="T84" fmla="*/ 219 w 1206"/>
                <a:gd name="T85" fmla="*/ 141 h 633"/>
                <a:gd name="T86" fmla="*/ 263 w 1206"/>
                <a:gd name="T87" fmla="*/ 123 h 633"/>
                <a:gd name="T88" fmla="*/ 309 w 1206"/>
                <a:gd name="T89" fmla="*/ 110 h 633"/>
                <a:gd name="T90" fmla="*/ 357 w 1206"/>
                <a:gd name="T91" fmla="*/ 101 h 633"/>
                <a:gd name="T92" fmla="*/ 403 w 1206"/>
                <a:gd name="T93" fmla="*/ 94 h 633"/>
                <a:gd name="T94" fmla="*/ 444 w 1206"/>
                <a:gd name="T95" fmla="*/ 87 h 633"/>
                <a:gd name="T96" fmla="*/ 500 w 1206"/>
                <a:gd name="T97" fmla="*/ 71 h 633"/>
                <a:gd name="T98" fmla="*/ 544 w 1206"/>
                <a:gd name="T99" fmla="*/ 55 h 633"/>
                <a:gd name="T100" fmla="*/ 515 w 1206"/>
                <a:gd name="T101" fmla="*/ 55 h 633"/>
                <a:gd name="T102" fmla="*/ 461 w 1206"/>
                <a:gd name="T103" fmla="*/ 71 h 633"/>
                <a:gd name="T104" fmla="*/ 412 w 1206"/>
                <a:gd name="T105" fmla="*/ 80 h 633"/>
                <a:gd name="T106" fmla="*/ 373 w 1206"/>
                <a:gd name="T107" fmla="*/ 86 h 633"/>
                <a:gd name="T108" fmla="*/ 326 w 1206"/>
                <a:gd name="T109" fmla="*/ 93 h 633"/>
                <a:gd name="T110" fmla="*/ 267 w 1206"/>
                <a:gd name="T111" fmla="*/ 108 h 633"/>
                <a:gd name="T112" fmla="*/ 201 w 1206"/>
                <a:gd name="T113" fmla="*/ 132 h 633"/>
                <a:gd name="T114" fmla="*/ 137 w 1206"/>
                <a:gd name="T115" fmla="*/ 167 h 633"/>
                <a:gd name="T116" fmla="*/ 84 w 1206"/>
                <a:gd name="T117" fmla="*/ 206 h 633"/>
                <a:gd name="T118" fmla="*/ 44 w 1206"/>
                <a:gd name="T119" fmla="*/ 240 h 633"/>
                <a:gd name="T120" fmla="*/ 23 w 1206"/>
                <a:gd name="T121" fmla="*/ 276 h 6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06" h="633">
                  <a:moveTo>
                    <a:pt x="0" y="567"/>
                  </a:moveTo>
                  <a:lnTo>
                    <a:pt x="0" y="564"/>
                  </a:lnTo>
                  <a:lnTo>
                    <a:pt x="0" y="562"/>
                  </a:lnTo>
                  <a:lnTo>
                    <a:pt x="2" y="559"/>
                  </a:lnTo>
                  <a:lnTo>
                    <a:pt x="7" y="552"/>
                  </a:lnTo>
                  <a:lnTo>
                    <a:pt x="12" y="543"/>
                  </a:lnTo>
                  <a:lnTo>
                    <a:pt x="16" y="536"/>
                  </a:lnTo>
                  <a:lnTo>
                    <a:pt x="21" y="531"/>
                  </a:lnTo>
                  <a:lnTo>
                    <a:pt x="24" y="526"/>
                  </a:lnTo>
                  <a:lnTo>
                    <a:pt x="26" y="519"/>
                  </a:lnTo>
                  <a:lnTo>
                    <a:pt x="31" y="514"/>
                  </a:lnTo>
                  <a:lnTo>
                    <a:pt x="33" y="510"/>
                  </a:lnTo>
                  <a:lnTo>
                    <a:pt x="38" y="503"/>
                  </a:lnTo>
                  <a:lnTo>
                    <a:pt x="43" y="495"/>
                  </a:lnTo>
                  <a:lnTo>
                    <a:pt x="47" y="488"/>
                  </a:lnTo>
                  <a:lnTo>
                    <a:pt x="52" y="481"/>
                  </a:lnTo>
                  <a:lnTo>
                    <a:pt x="57" y="474"/>
                  </a:lnTo>
                  <a:lnTo>
                    <a:pt x="64" y="467"/>
                  </a:lnTo>
                  <a:lnTo>
                    <a:pt x="71" y="460"/>
                  </a:lnTo>
                  <a:lnTo>
                    <a:pt x="76" y="450"/>
                  </a:lnTo>
                  <a:lnTo>
                    <a:pt x="81" y="443"/>
                  </a:lnTo>
                  <a:lnTo>
                    <a:pt x="88" y="436"/>
                  </a:lnTo>
                  <a:lnTo>
                    <a:pt x="95" y="429"/>
                  </a:lnTo>
                  <a:lnTo>
                    <a:pt x="100" y="420"/>
                  </a:lnTo>
                  <a:lnTo>
                    <a:pt x="107" y="412"/>
                  </a:lnTo>
                  <a:lnTo>
                    <a:pt x="116" y="403"/>
                  </a:lnTo>
                  <a:lnTo>
                    <a:pt x="123" y="396"/>
                  </a:lnTo>
                  <a:lnTo>
                    <a:pt x="130" y="386"/>
                  </a:lnTo>
                  <a:lnTo>
                    <a:pt x="137" y="377"/>
                  </a:lnTo>
                  <a:lnTo>
                    <a:pt x="145" y="370"/>
                  </a:lnTo>
                  <a:lnTo>
                    <a:pt x="154" y="360"/>
                  </a:lnTo>
                  <a:lnTo>
                    <a:pt x="164" y="351"/>
                  </a:lnTo>
                  <a:lnTo>
                    <a:pt x="171" y="344"/>
                  </a:lnTo>
                  <a:lnTo>
                    <a:pt x="180" y="334"/>
                  </a:lnTo>
                  <a:lnTo>
                    <a:pt x="192" y="327"/>
                  </a:lnTo>
                  <a:lnTo>
                    <a:pt x="199" y="317"/>
                  </a:lnTo>
                  <a:lnTo>
                    <a:pt x="209" y="308"/>
                  </a:lnTo>
                  <a:lnTo>
                    <a:pt x="218" y="298"/>
                  </a:lnTo>
                  <a:lnTo>
                    <a:pt x="230" y="291"/>
                  </a:lnTo>
                  <a:lnTo>
                    <a:pt x="240" y="282"/>
                  </a:lnTo>
                  <a:lnTo>
                    <a:pt x="249" y="275"/>
                  </a:lnTo>
                  <a:lnTo>
                    <a:pt x="261" y="268"/>
                  </a:lnTo>
                  <a:lnTo>
                    <a:pt x="270" y="261"/>
                  </a:lnTo>
                  <a:lnTo>
                    <a:pt x="282" y="251"/>
                  </a:lnTo>
                  <a:lnTo>
                    <a:pt x="294" y="244"/>
                  </a:lnTo>
                  <a:lnTo>
                    <a:pt x="306" y="237"/>
                  </a:lnTo>
                  <a:lnTo>
                    <a:pt x="315" y="230"/>
                  </a:lnTo>
                  <a:lnTo>
                    <a:pt x="327" y="223"/>
                  </a:lnTo>
                  <a:lnTo>
                    <a:pt x="339" y="215"/>
                  </a:lnTo>
                  <a:lnTo>
                    <a:pt x="351" y="211"/>
                  </a:lnTo>
                  <a:lnTo>
                    <a:pt x="365" y="204"/>
                  </a:lnTo>
                  <a:lnTo>
                    <a:pt x="377" y="199"/>
                  </a:lnTo>
                  <a:lnTo>
                    <a:pt x="389" y="192"/>
                  </a:lnTo>
                  <a:lnTo>
                    <a:pt x="401" y="187"/>
                  </a:lnTo>
                  <a:lnTo>
                    <a:pt x="415" y="182"/>
                  </a:lnTo>
                  <a:lnTo>
                    <a:pt x="429" y="177"/>
                  </a:lnTo>
                  <a:lnTo>
                    <a:pt x="441" y="173"/>
                  </a:lnTo>
                  <a:lnTo>
                    <a:pt x="456" y="168"/>
                  </a:lnTo>
                  <a:lnTo>
                    <a:pt x="470" y="166"/>
                  </a:lnTo>
                  <a:lnTo>
                    <a:pt x="484" y="161"/>
                  </a:lnTo>
                  <a:lnTo>
                    <a:pt x="498" y="156"/>
                  </a:lnTo>
                  <a:lnTo>
                    <a:pt x="512" y="154"/>
                  </a:lnTo>
                  <a:lnTo>
                    <a:pt x="527" y="151"/>
                  </a:lnTo>
                  <a:lnTo>
                    <a:pt x="541" y="147"/>
                  </a:lnTo>
                  <a:lnTo>
                    <a:pt x="555" y="144"/>
                  </a:lnTo>
                  <a:lnTo>
                    <a:pt x="569" y="142"/>
                  </a:lnTo>
                  <a:lnTo>
                    <a:pt x="584" y="140"/>
                  </a:lnTo>
                  <a:lnTo>
                    <a:pt x="598" y="135"/>
                  </a:lnTo>
                  <a:lnTo>
                    <a:pt x="612" y="132"/>
                  </a:lnTo>
                  <a:lnTo>
                    <a:pt x="629" y="130"/>
                  </a:lnTo>
                  <a:lnTo>
                    <a:pt x="643" y="128"/>
                  </a:lnTo>
                  <a:lnTo>
                    <a:pt x="657" y="125"/>
                  </a:lnTo>
                  <a:lnTo>
                    <a:pt x="672" y="123"/>
                  </a:lnTo>
                  <a:lnTo>
                    <a:pt x="688" y="121"/>
                  </a:lnTo>
                  <a:lnTo>
                    <a:pt x="702" y="118"/>
                  </a:lnTo>
                  <a:lnTo>
                    <a:pt x="717" y="116"/>
                  </a:lnTo>
                  <a:lnTo>
                    <a:pt x="731" y="113"/>
                  </a:lnTo>
                  <a:lnTo>
                    <a:pt x="745" y="111"/>
                  </a:lnTo>
                  <a:lnTo>
                    <a:pt x="762" y="109"/>
                  </a:lnTo>
                  <a:lnTo>
                    <a:pt x="774" y="106"/>
                  </a:lnTo>
                  <a:lnTo>
                    <a:pt x="790" y="106"/>
                  </a:lnTo>
                  <a:lnTo>
                    <a:pt x="804" y="104"/>
                  </a:lnTo>
                  <a:lnTo>
                    <a:pt x="819" y="104"/>
                  </a:lnTo>
                  <a:lnTo>
                    <a:pt x="833" y="99"/>
                  </a:lnTo>
                  <a:lnTo>
                    <a:pt x="847" y="99"/>
                  </a:lnTo>
                  <a:lnTo>
                    <a:pt x="861" y="97"/>
                  </a:lnTo>
                  <a:lnTo>
                    <a:pt x="876" y="94"/>
                  </a:lnTo>
                  <a:lnTo>
                    <a:pt x="887" y="92"/>
                  </a:lnTo>
                  <a:lnTo>
                    <a:pt x="902" y="90"/>
                  </a:lnTo>
                  <a:lnTo>
                    <a:pt x="916" y="87"/>
                  </a:lnTo>
                  <a:lnTo>
                    <a:pt x="930" y="87"/>
                  </a:lnTo>
                  <a:lnTo>
                    <a:pt x="942" y="85"/>
                  </a:lnTo>
                  <a:lnTo>
                    <a:pt x="954" y="83"/>
                  </a:lnTo>
                  <a:lnTo>
                    <a:pt x="966" y="83"/>
                  </a:lnTo>
                  <a:lnTo>
                    <a:pt x="980" y="80"/>
                  </a:lnTo>
                  <a:lnTo>
                    <a:pt x="992" y="75"/>
                  </a:lnTo>
                  <a:lnTo>
                    <a:pt x="1004" y="75"/>
                  </a:lnTo>
                  <a:lnTo>
                    <a:pt x="1016" y="73"/>
                  </a:lnTo>
                  <a:lnTo>
                    <a:pt x="1028" y="71"/>
                  </a:lnTo>
                  <a:lnTo>
                    <a:pt x="1037" y="68"/>
                  </a:lnTo>
                  <a:lnTo>
                    <a:pt x="1049" y="66"/>
                  </a:lnTo>
                  <a:lnTo>
                    <a:pt x="1058" y="64"/>
                  </a:lnTo>
                  <a:lnTo>
                    <a:pt x="1070" y="61"/>
                  </a:lnTo>
                  <a:lnTo>
                    <a:pt x="1080" y="59"/>
                  </a:lnTo>
                  <a:lnTo>
                    <a:pt x="1089" y="56"/>
                  </a:lnTo>
                  <a:lnTo>
                    <a:pt x="1099" y="54"/>
                  </a:lnTo>
                  <a:lnTo>
                    <a:pt x="1111" y="52"/>
                  </a:lnTo>
                  <a:lnTo>
                    <a:pt x="1118" y="49"/>
                  </a:lnTo>
                  <a:lnTo>
                    <a:pt x="1127" y="47"/>
                  </a:lnTo>
                  <a:lnTo>
                    <a:pt x="1134" y="45"/>
                  </a:lnTo>
                  <a:lnTo>
                    <a:pt x="1144" y="40"/>
                  </a:lnTo>
                  <a:lnTo>
                    <a:pt x="1151" y="37"/>
                  </a:lnTo>
                  <a:lnTo>
                    <a:pt x="1156" y="35"/>
                  </a:lnTo>
                  <a:lnTo>
                    <a:pt x="1163" y="33"/>
                  </a:lnTo>
                  <a:lnTo>
                    <a:pt x="1170" y="30"/>
                  </a:lnTo>
                  <a:lnTo>
                    <a:pt x="1175" y="26"/>
                  </a:lnTo>
                  <a:lnTo>
                    <a:pt x="1182" y="21"/>
                  </a:lnTo>
                  <a:lnTo>
                    <a:pt x="1187" y="19"/>
                  </a:lnTo>
                  <a:lnTo>
                    <a:pt x="1191" y="14"/>
                  </a:lnTo>
                  <a:lnTo>
                    <a:pt x="1206" y="0"/>
                  </a:lnTo>
                  <a:lnTo>
                    <a:pt x="1201" y="11"/>
                  </a:lnTo>
                  <a:lnTo>
                    <a:pt x="1198" y="19"/>
                  </a:lnTo>
                  <a:lnTo>
                    <a:pt x="1196" y="30"/>
                  </a:lnTo>
                  <a:lnTo>
                    <a:pt x="1196" y="33"/>
                  </a:lnTo>
                  <a:lnTo>
                    <a:pt x="1194" y="40"/>
                  </a:lnTo>
                  <a:lnTo>
                    <a:pt x="1191" y="47"/>
                  </a:lnTo>
                  <a:lnTo>
                    <a:pt x="1189" y="52"/>
                  </a:lnTo>
                  <a:lnTo>
                    <a:pt x="1187" y="56"/>
                  </a:lnTo>
                  <a:lnTo>
                    <a:pt x="1184" y="64"/>
                  </a:lnTo>
                  <a:lnTo>
                    <a:pt x="1179" y="71"/>
                  </a:lnTo>
                  <a:lnTo>
                    <a:pt x="1177" y="80"/>
                  </a:lnTo>
                  <a:lnTo>
                    <a:pt x="1175" y="87"/>
                  </a:lnTo>
                  <a:lnTo>
                    <a:pt x="1172" y="94"/>
                  </a:lnTo>
                  <a:lnTo>
                    <a:pt x="1168" y="104"/>
                  </a:lnTo>
                  <a:lnTo>
                    <a:pt x="1163" y="111"/>
                  </a:lnTo>
                  <a:lnTo>
                    <a:pt x="1158" y="121"/>
                  </a:lnTo>
                  <a:lnTo>
                    <a:pt x="1153" y="130"/>
                  </a:lnTo>
                  <a:lnTo>
                    <a:pt x="1149" y="137"/>
                  </a:lnTo>
                  <a:lnTo>
                    <a:pt x="1144" y="149"/>
                  </a:lnTo>
                  <a:lnTo>
                    <a:pt x="1139" y="156"/>
                  </a:lnTo>
                  <a:lnTo>
                    <a:pt x="1132" y="168"/>
                  </a:lnTo>
                  <a:lnTo>
                    <a:pt x="1127" y="177"/>
                  </a:lnTo>
                  <a:lnTo>
                    <a:pt x="1120" y="187"/>
                  </a:lnTo>
                  <a:lnTo>
                    <a:pt x="1113" y="196"/>
                  </a:lnTo>
                  <a:lnTo>
                    <a:pt x="1103" y="206"/>
                  </a:lnTo>
                  <a:lnTo>
                    <a:pt x="1099" y="215"/>
                  </a:lnTo>
                  <a:lnTo>
                    <a:pt x="1089" y="225"/>
                  </a:lnTo>
                  <a:lnTo>
                    <a:pt x="1082" y="237"/>
                  </a:lnTo>
                  <a:lnTo>
                    <a:pt x="1073" y="246"/>
                  </a:lnTo>
                  <a:lnTo>
                    <a:pt x="1063" y="256"/>
                  </a:lnTo>
                  <a:lnTo>
                    <a:pt x="1056" y="268"/>
                  </a:lnTo>
                  <a:lnTo>
                    <a:pt x="1044" y="277"/>
                  </a:lnTo>
                  <a:lnTo>
                    <a:pt x="1035" y="289"/>
                  </a:lnTo>
                  <a:lnTo>
                    <a:pt x="1023" y="298"/>
                  </a:lnTo>
                  <a:lnTo>
                    <a:pt x="1013" y="310"/>
                  </a:lnTo>
                  <a:lnTo>
                    <a:pt x="1001" y="322"/>
                  </a:lnTo>
                  <a:lnTo>
                    <a:pt x="990" y="332"/>
                  </a:lnTo>
                  <a:lnTo>
                    <a:pt x="978" y="344"/>
                  </a:lnTo>
                  <a:lnTo>
                    <a:pt x="966" y="353"/>
                  </a:lnTo>
                  <a:lnTo>
                    <a:pt x="952" y="363"/>
                  </a:lnTo>
                  <a:lnTo>
                    <a:pt x="937" y="374"/>
                  </a:lnTo>
                  <a:lnTo>
                    <a:pt x="923" y="384"/>
                  </a:lnTo>
                  <a:lnTo>
                    <a:pt x="909" y="396"/>
                  </a:lnTo>
                  <a:lnTo>
                    <a:pt x="892" y="405"/>
                  </a:lnTo>
                  <a:lnTo>
                    <a:pt x="876" y="415"/>
                  </a:lnTo>
                  <a:lnTo>
                    <a:pt x="861" y="427"/>
                  </a:lnTo>
                  <a:lnTo>
                    <a:pt x="845" y="436"/>
                  </a:lnTo>
                  <a:lnTo>
                    <a:pt x="826" y="446"/>
                  </a:lnTo>
                  <a:lnTo>
                    <a:pt x="809" y="455"/>
                  </a:lnTo>
                  <a:lnTo>
                    <a:pt x="790" y="465"/>
                  </a:lnTo>
                  <a:lnTo>
                    <a:pt x="771" y="474"/>
                  </a:lnTo>
                  <a:lnTo>
                    <a:pt x="752" y="484"/>
                  </a:lnTo>
                  <a:lnTo>
                    <a:pt x="733" y="493"/>
                  </a:lnTo>
                  <a:lnTo>
                    <a:pt x="712" y="500"/>
                  </a:lnTo>
                  <a:lnTo>
                    <a:pt x="693" y="512"/>
                  </a:lnTo>
                  <a:lnTo>
                    <a:pt x="669" y="519"/>
                  </a:lnTo>
                  <a:lnTo>
                    <a:pt x="645" y="526"/>
                  </a:lnTo>
                  <a:lnTo>
                    <a:pt x="624" y="536"/>
                  </a:lnTo>
                  <a:lnTo>
                    <a:pt x="603" y="543"/>
                  </a:lnTo>
                  <a:lnTo>
                    <a:pt x="581" y="550"/>
                  </a:lnTo>
                  <a:lnTo>
                    <a:pt x="562" y="557"/>
                  </a:lnTo>
                  <a:lnTo>
                    <a:pt x="541" y="562"/>
                  </a:lnTo>
                  <a:lnTo>
                    <a:pt x="522" y="569"/>
                  </a:lnTo>
                  <a:lnTo>
                    <a:pt x="503" y="574"/>
                  </a:lnTo>
                  <a:lnTo>
                    <a:pt x="484" y="581"/>
                  </a:lnTo>
                  <a:lnTo>
                    <a:pt x="465" y="586"/>
                  </a:lnTo>
                  <a:lnTo>
                    <a:pt x="448" y="590"/>
                  </a:lnTo>
                  <a:lnTo>
                    <a:pt x="432" y="593"/>
                  </a:lnTo>
                  <a:lnTo>
                    <a:pt x="415" y="600"/>
                  </a:lnTo>
                  <a:lnTo>
                    <a:pt x="399" y="602"/>
                  </a:lnTo>
                  <a:lnTo>
                    <a:pt x="384" y="607"/>
                  </a:lnTo>
                  <a:lnTo>
                    <a:pt x="365" y="609"/>
                  </a:lnTo>
                  <a:lnTo>
                    <a:pt x="351" y="612"/>
                  </a:lnTo>
                  <a:lnTo>
                    <a:pt x="337" y="614"/>
                  </a:lnTo>
                  <a:lnTo>
                    <a:pt x="323" y="616"/>
                  </a:lnTo>
                  <a:lnTo>
                    <a:pt x="308" y="619"/>
                  </a:lnTo>
                  <a:lnTo>
                    <a:pt x="294" y="621"/>
                  </a:lnTo>
                  <a:lnTo>
                    <a:pt x="282" y="624"/>
                  </a:lnTo>
                  <a:lnTo>
                    <a:pt x="268" y="626"/>
                  </a:lnTo>
                  <a:lnTo>
                    <a:pt x="256" y="628"/>
                  </a:lnTo>
                  <a:lnTo>
                    <a:pt x="242" y="628"/>
                  </a:lnTo>
                  <a:lnTo>
                    <a:pt x="232" y="628"/>
                  </a:lnTo>
                  <a:lnTo>
                    <a:pt x="221" y="631"/>
                  </a:lnTo>
                  <a:lnTo>
                    <a:pt x="209" y="631"/>
                  </a:lnTo>
                  <a:lnTo>
                    <a:pt x="197" y="631"/>
                  </a:lnTo>
                  <a:lnTo>
                    <a:pt x="187" y="633"/>
                  </a:lnTo>
                  <a:lnTo>
                    <a:pt x="180" y="633"/>
                  </a:lnTo>
                  <a:lnTo>
                    <a:pt x="168" y="633"/>
                  </a:lnTo>
                  <a:lnTo>
                    <a:pt x="159" y="633"/>
                  </a:lnTo>
                  <a:lnTo>
                    <a:pt x="149" y="633"/>
                  </a:lnTo>
                  <a:lnTo>
                    <a:pt x="142" y="633"/>
                  </a:lnTo>
                  <a:lnTo>
                    <a:pt x="133" y="631"/>
                  </a:lnTo>
                  <a:lnTo>
                    <a:pt x="126" y="631"/>
                  </a:lnTo>
                  <a:lnTo>
                    <a:pt x="118" y="631"/>
                  </a:lnTo>
                  <a:lnTo>
                    <a:pt x="111" y="631"/>
                  </a:lnTo>
                  <a:lnTo>
                    <a:pt x="104" y="628"/>
                  </a:lnTo>
                  <a:lnTo>
                    <a:pt x="97" y="628"/>
                  </a:lnTo>
                  <a:lnTo>
                    <a:pt x="92" y="626"/>
                  </a:lnTo>
                  <a:lnTo>
                    <a:pt x="85" y="626"/>
                  </a:lnTo>
                  <a:lnTo>
                    <a:pt x="81" y="626"/>
                  </a:lnTo>
                  <a:lnTo>
                    <a:pt x="73" y="624"/>
                  </a:lnTo>
                  <a:lnTo>
                    <a:pt x="71" y="624"/>
                  </a:lnTo>
                  <a:lnTo>
                    <a:pt x="66" y="624"/>
                  </a:lnTo>
                  <a:lnTo>
                    <a:pt x="57" y="621"/>
                  </a:lnTo>
                  <a:lnTo>
                    <a:pt x="50" y="619"/>
                  </a:lnTo>
                  <a:lnTo>
                    <a:pt x="43" y="616"/>
                  </a:lnTo>
                  <a:lnTo>
                    <a:pt x="40" y="616"/>
                  </a:lnTo>
                  <a:lnTo>
                    <a:pt x="33" y="612"/>
                  </a:lnTo>
                  <a:lnTo>
                    <a:pt x="31" y="612"/>
                  </a:lnTo>
                  <a:lnTo>
                    <a:pt x="31" y="609"/>
                  </a:lnTo>
                  <a:lnTo>
                    <a:pt x="26" y="607"/>
                  </a:lnTo>
                  <a:lnTo>
                    <a:pt x="24" y="600"/>
                  </a:lnTo>
                  <a:lnTo>
                    <a:pt x="19" y="593"/>
                  </a:lnTo>
                  <a:lnTo>
                    <a:pt x="21" y="588"/>
                  </a:lnTo>
                  <a:lnTo>
                    <a:pt x="26" y="586"/>
                  </a:lnTo>
                  <a:lnTo>
                    <a:pt x="31" y="583"/>
                  </a:lnTo>
                  <a:lnTo>
                    <a:pt x="38" y="583"/>
                  </a:lnTo>
                  <a:lnTo>
                    <a:pt x="47" y="576"/>
                  </a:lnTo>
                  <a:lnTo>
                    <a:pt x="54" y="574"/>
                  </a:lnTo>
                  <a:lnTo>
                    <a:pt x="57" y="578"/>
                  </a:lnTo>
                  <a:lnTo>
                    <a:pt x="59" y="583"/>
                  </a:lnTo>
                  <a:lnTo>
                    <a:pt x="59" y="581"/>
                  </a:lnTo>
                  <a:lnTo>
                    <a:pt x="62" y="581"/>
                  </a:lnTo>
                  <a:lnTo>
                    <a:pt x="83" y="576"/>
                  </a:lnTo>
                  <a:lnTo>
                    <a:pt x="107" y="574"/>
                  </a:lnTo>
                  <a:lnTo>
                    <a:pt x="130" y="571"/>
                  </a:lnTo>
                  <a:lnTo>
                    <a:pt x="154" y="567"/>
                  </a:lnTo>
                  <a:lnTo>
                    <a:pt x="175" y="562"/>
                  </a:lnTo>
                  <a:lnTo>
                    <a:pt x="197" y="559"/>
                  </a:lnTo>
                  <a:lnTo>
                    <a:pt x="221" y="555"/>
                  </a:lnTo>
                  <a:lnTo>
                    <a:pt x="242" y="552"/>
                  </a:lnTo>
                  <a:lnTo>
                    <a:pt x="263" y="548"/>
                  </a:lnTo>
                  <a:lnTo>
                    <a:pt x="285" y="541"/>
                  </a:lnTo>
                  <a:lnTo>
                    <a:pt x="306" y="538"/>
                  </a:lnTo>
                  <a:lnTo>
                    <a:pt x="327" y="533"/>
                  </a:lnTo>
                  <a:lnTo>
                    <a:pt x="346" y="529"/>
                  </a:lnTo>
                  <a:lnTo>
                    <a:pt x="368" y="524"/>
                  </a:lnTo>
                  <a:lnTo>
                    <a:pt x="387" y="519"/>
                  </a:lnTo>
                  <a:lnTo>
                    <a:pt x="408" y="514"/>
                  </a:lnTo>
                  <a:lnTo>
                    <a:pt x="427" y="510"/>
                  </a:lnTo>
                  <a:lnTo>
                    <a:pt x="446" y="503"/>
                  </a:lnTo>
                  <a:lnTo>
                    <a:pt x="465" y="498"/>
                  </a:lnTo>
                  <a:lnTo>
                    <a:pt x="482" y="493"/>
                  </a:lnTo>
                  <a:lnTo>
                    <a:pt x="501" y="488"/>
                  </a:lnTo>
                  <a:lnTo>
                    <a:pt x="520" y="484"/>
                  </a:lnTo>
                  <a:lnTo>
                    <a:pt x="536" y="476"/>
                  </a:lnTo>
                  <a:lnTo>
                    <a:pt x="553" y="472"/>
                  </a:lnTo>
                  <a:lnTo>
                    <a:pt x="569" y="467"/>
                  </a:lnTo>
                  <a:lnTo>
                    <a:pt x="586" y="462"/>
                  </a:lnTo>
                  <a:lnTo>
                    <a:pt x="603" y="455"/>
                  </a:lnTo>
                  <a:lnTo>
                    <a:pt x="619" y="448"/>
                  </a:lnTo>
                  <a:lnTo>
                    <a:pt x="634" y="443"/>
                  </a:lnTo>
                  <a:lnTo>
                    <a:pt x="648" y="438"/>
                  </a:lnTo>
                  <a:lnTo>
                    <a:pt x="664" y="434"/>
                  </a:lnTo>
                  <a:lnTo>
                    <a:pt x="679" y="429"/>
                  </a:lnTo>
                  <a:lnTo>
                    <a:pt x="693" y="422"/>
                  </a:lnTo>
                  <a:lnTo>
                    <a:pt x="705" y="417"/>
                  </a:lnTo>
                  <a:lnTo>
                    <a:pt x="719" y="412"/>
                  </a:lnTo>
                  <a:lnTo>
                    <a:pt x="731" y="405"/>
                  </a:lnTo>
                  <a:lnTo>
                    <a:pt x="743" y="401"/>
                  </a:lnTo>
                  <a:lnTo>
                    <a:pt x="755" y="396"/>
                  </a:lnTo>
                  <a:lnTo>
                    <a:pt x="766" y="391"/>
                  </a:lnTo>
                  <a:lnTo>
                    <a:pt x="778" y="386"/>
                  </a:lnTo>
                  <a:lnTo>
                    <a:pt x="788" y="379"/>
                  </a:lnTo>
                  <a:lnTo>
                    <a:pt x="797" y="377"/>
                  </a:lnTo>
                  <a:lnTo>
                    <a:pt x="807" y="370"/>
                  </a:lnTo>
                  <a:lnTo>
                    <a:pt x="819" y="367"/>
                  </a:lnTo>
                  <a:lnTo>
                    <a:pt x="826" y="363"/>
                  </a:lnTo>
                  <a:lnTo>
                    <a:pt x="838" y="358"/>
                  </a:lnTo>
                  <a:lnTo>
                    <a:pt x="845" y="355"/>
                  </a:lnTo>
                  <a:lnTo>
                    <a:pt x="854" y="351"/>
                  </a:lnTo>
                  <a:lnTo>
                    <a:pt x="859" y="346"/>
                  </a:lnTo>
                  <a:lnTo>
                    <a:pt x="866" y="344"/>
                  </a:lnTo>
                  <a:lnTo>
                    <a:pt x="873" y="341"/>
                  </a:lnTo>
                  <a:lnTo>
                    <a:pt x="880" y="339"/>
                  </a:lnTo>
                  <a:lnTo>
                    <a:pt x="885" y="334"/>
                  </a:lnTo>
                  <a:lnTo>
                    <a:pt x="890" y="332"/>
                  </a:lnTo>
                  <a:lnTo>
                    <a:pt x="895" y="329"/>
                  </a:lnTo>
                  <a:lnTo>
                    <a:pt x="899" y="329"/>
                  </a:lnTo>
                  <a:lnTo>
                    <a:pt x="904" y="322"/>
                  </a:lnTo>
                  <a:lnTo>
                    <a:pt x="911" y="322"/>
                  </a:lnTo>
                  <a:lnTo>
                    <a:pt x="914" y="320"/>
                  </a:lnTo>
                  <a:lnTo>
                    <a:pt x="916" y="320"/>
                  </a:lnTo>
                  <a:lnTo>
                    <a:pt x="916" y="317"/>
                  </a:lnTo>
                  <a:lnTo>
                    <a:pt x="916" y="315"/>
                  </a:lnTo>
                  <a:lnTo>
                    <a:pt x="921" y="310"/>
                  </a:lnTo>
                  <a:lnTo>
                    <a:pt x="923" y="306"/>
                  </a:lnTo>
                  <a:lnTo>
                    <a:pt x="930" y="296"/>
                  </a:lnTo>
                  <a:lnTo>
                    <a:pt x="933" y="294"/>
                  </a:lnTo>
                  <a:lnTo>
                    <a:pt x="916" y="298"/>
                  </a:lnTo>
                  <a:lnTo>
                    <a:pt x="902" y="306"/>
                  </a:lnTo>
                  <a:lnTo>
                    <a:pt x="887" y="313"/>
                  </a:lnTo>
                  <a:lnTo>
                    <a:pt x="871" y="320"/>
                  </a:lnTo>
                  <a:lnTo>
                    <a:pt x="854" y="327"/>
                  </a:lnTo>
                  <a:lnTo>
                    <a:pt x="840" y="334"/>
                  </a:lnTo>
                  <a:lnTo>
                    <a:pt x="823" y="341"/>
                  </a:lnTo>
                  <a:lnTo>
                    <a:pt x="809" y="346"/>
                  </a:lnTo>
                  <a:lnTo>
                    <a:pt x="793" y="353"/>
                  </a:lnTo>
                  <a:lnTo>
                    <a:pt x="776" y="360"/>
                  </a:lnTo>
                  <a:lnTo>
                    <a:pt x="762" y="365"/>
                  </a:lnTo>
                  <a:lnTo>
                    <a:pt x="745" y="372"/>
                  </a:lnTo>
                  <a:lnTo>
                    <a:pt x="728" y="377"/>
                  </a:lnTo>
                  <a:lnTo>
                    <a:pt x="714" y="384"/>
                  </a:lnTo>
                  <a:lnTo>
                    <a:pt x="698" y="391"/>
                  </a:lnTo>
                  <a:lnTo>
                    <a:pt x="681" y="396"/>
                  </a:lnTo>
                  <a:lnTo>
                    <a:pt x="664" y="401"/>
                  </a:lnTo>
                  <a:lnTo>
                    <a:pt x="650" y="408"/>
                  </a:lnTo>
                  <a:lnTo>
                    <a:pt x="634" y="412"/>
                  </a:lnTo>
                  <a:lnTo>
                    <a:pt x="619" y="417"/>
                  </a:lnTo>
                  <a:lnTo>
                    <a:pt x="600" y="422"/>
                  </a:lnTo>
                  <a:lnTo>
                    <a:pt x="586" y="429"/>
                  </a:lnTo>
                  <a:lnTo>
                    <a:pt x="572" y="434"/>
                  </a:lnTo>
                  <a:lnTo>
                    <a:pt x="555" y="438"/>
                  </a:lnTo>
                  <a:lnTo>
                    <a:pt x="539" y="443"/>
                  </a:lnTo>
                  <a:lnTo>
                    <a:pt x="524" y="448"/>
                  </a:lnTo>
                  <a:lnTo>
                    <a:pt x="508" y="453"/>
                  </a:lnTo>
                  <a:lnTo>
                    <a:pt x="493" y="457"/>
                  </a:lnTo>
                  <a:lnTo>
                    <a:pt x="479" y="462"/>
                  </a:lnTo>
                  <a:lnTo>
                    <a:pt x="465" y="467"/>
                  </a:lnTo>
                  <a:lnTo>
                    <a:pt x="451" y="472"/>
                  </a:lnTo>
                  <a:lnTo>
                    <a:pt x="437" y="476"/>
                  </a:lnTo>
                  <a:lnTo>
                    <a:pt x="420" y="479"/>
                  </a:lnTo>
                  <a:lnTo>
                    <a:pt x="408" y="484"/>
                  </a:lnTo>
                  <a:lnTo>
                    <a:pt x="391" y="488"/>
                  </a:lnTo>
                  <a:lnTo>
                    <a:pt x="380" y="491"/>
                  </a:lnTo>
                  <a:lnTo>
                    <a:pt x="363" y="495"/>
                  </a:lnTo>
                  <a:lnTo>
                    <a:pt x="351" y="498"/>
                  </a:lnTo>
                  <a:lnTo>
                    <a:pt x="337" y="503"/>
                  </a:lnTo>
                  <a:lnTo>
                    <a:pt x="325" y="507"/>
                  </a:lnTo>
                  <a:lnTo>
                    <a:pt x="311" y="510"/>
                  </a:lnTo>
                  <a:lnTo>
                    <a:pt x="299" y="512"/>
                  </a:lnTo>
                  <a:lnTo>
                    <a:pt x="285" y="514"/>
                  </a:lnTo>
                  <a:lnTo>
                    <a:pt x="273" y="519"/>
                  </a:lnTo>
                  <a:lnTo>
                    <a:pt x="261" y="522"/>
                  </a:lnTo>
                  <a:lnTo>
                    <a:pt x="249" y="524"/>
                  </a:lnTo>
                  <a:lnTo>
                    <a:pt x="237" y="526"/>
                  </a:lnTo>
                  <a:lnTo>
                    <a:pt x="228" y="531"/>
                  </a:lnTo>
                  <a:lnTo>
                    <a:pt x="216" y="533"/>
                  </a:lnTo>
                  <a:lnTo>
                    <a:pt x="204" y="536"/>
                  </a:lnTo>
                  <a:lnTo>
                    <a:pt x="194" y="538"/>
                  </a:lnTo>
                  <a:lnTo>
                    <a:pt x="185" y="541"/>
                  </a:lnTo>
                  <a:lnTo>
                    <a:pt x="173" y="541"/>
                  </a:lnTo>
                  <a:lnTo>
                    <a:pt x="166" y="543"/>
                  </a:lnTo>
                  <a:lnTo>
                    <a:pt x="156" y="545"/>
                  </a:lnTo>
                  <a:lnTo>
                    <a:pt x="147" y="548"/>
                  </a:lnTo>
                  <a:lnTo>
                    <a:pt x="140" y="550"/>
                  </a:lnTo>
                  <a:lnTo>
                    <a:pt x="130" y="552"/>
                  </a:lnTo>
                  <a:lnTo>
                    <a:pt x="123" y="552"/>
                  </a:lnTo>
                  <a:lnTo>
                    <a:pt x="116" y="555"/>
                  </a:lnTo>
                  <a:lnTo>
                    <a:pt x="109" y="557"/>
                  </a:lnTo>
                  <a:lnTo>
                    <a:pt x="102" y="559"/>
                  </a:lnTo>
                  <a:lnTo>
                    <a:pt x="97" y="559"/>
                  </a:lnTo>
                  <a:lnTo>
                    <a:pt x="92" y="562"/>
                  </a:lnTo>
                  <a:lnTo>
                    <a:pt x="109" y="550"/>
                  </a:lnTo>
                  <a:lnTo>
                    <a:pt x="128" y="541"/>
                  </a:lnTo>
                  <a:lnTo>
                    <a:pt x="145" y="531"/>
                  </a:lnTo>
                  <a:lnTo>
                    <a:pt x="166" y="519"/>
                  </a:lnTo>
                  <a:lnTo>
                    <a:pt x="185" y="510"/>
                  </a:lnTo>
                  <a:lnTo>
                    <a:pt x="202" y="500"/>
                  </a:lnTo>
                  <a:lnTo>
                    <a:pt x="221" y="491"/>
                  </a:lnTo>
                  <a:lnTo>
                    <a:pt x="242" y="484"/>
                  </a:lnTo>
                  <a:lnTo>
                    <a:pt x="261" y="472"/>
                  </a:lnTo>
                  <a:lnTo>
                    <a:pt x="280" y="465"/>
                  </a:lnTo>
                  <a:lnTo>
                    <a:pt x="299" y="455"/>
                  </a:lnTo>
                  <a:lnTo>
                    <a:pt x="318" y="446"/>
                  </a:lnTo>
                  <a:lnTo>
                    <a:pt x="339" y="438"/>
                  </a:lnTo>
                  <a:lnTo>
                    <a:pt x="358" y="429"/>
                  </a:lnTo>
                  <a:lnTo>
                    <a:pt x="380" y="422"/>
                  </a:lnTo>
                  <a:lnTo>
                    <a:pt x="399" y="415"/>
                  </a:lnTo>
                  <a:lnTo>
                    <a:pt x="418" y="405"/>
                  </a:lnTo>
                  <a:lnTo>
                    <a:pt x="437" y="398"/>
                  </a:lnTo>
                  <a:lnTo>
                    <a:pt x="456" y="391"/>
                  </a:lnTo>
                  <a:lnTo>
                    <a:pt x="475" y="384"/>
                  </a:lnTo>
                  <a:lnTo>
                    <a:pt x="493" y="374"/>
                  </a:lnTo>
                  <a:lnTo>
                    <a:pt x="512" y="370"/>
                  </a:lnTo>
                  <a:lnTo>
                    <a:pt x="531" y="363"/>
                  </a:lnTo>
                  <a:lnTo>
                    <a:pt x="550" y="355"/>
                  </a:lnTo>
                  <a:lnTo>
                    <a:pt x="569" y="348"/>
                  </a:lnTo>
                  <a:lnTo>
                    <a:pt x="588" y="341"/>
                  </a:lnTo>
                  <a:lnTo>
                    <a:pt x="605" y="336"/>
                  </a:lnTo>
                  <a:lnTo>
                    <a:pt x="624" y="329"/>
                  </a:lnTo>
                  <a:lnTo>
                    <a:pt x="643" y="325"/>
                  </a:lnTo>
                  <a:lnTo>
                    <a:pt x="660" y="320"/>
                  </a:lnTo>
                  <a:lnTo>
                    <a:pt x="676" y="313"/>
                  </a:lnTo>
                  <a:lnTo>
                    <a:pt x="695" y="308"/>
                  </a:lnTo>
                  <a:lnTo>
                    <a:pt x="712" y="303"/>
                  </a:lnTo>
                  <a:lnTo>
                    <a:pt x="728" y="296"/>
                  </a:lnTo>
                  <a:lnTo>
                    <a:pt x="745" y="294"/>
                  </a:lnTo>
                  <a:lnTo>
                    <a:pt x="762" y="289"/>
                  </a:lnTo>
                  <a:lnTo>
                    <a:pt x="776" y="282"/>
                  </a:lnTo>
                  <a:lnTo>
                    <a:pt x="790" y="277"/>
                  </a:lnTo>
                  <a:lnTo>
                    <a:pt x="804" y="272"/>
                  </a:lnTo>
                  <a:lnTo>
                    <a:pt x="819" y="272"/>
                  </a:lnTo>
                  <a:lnTo>
                    <a:pt x="833" y="265"/>
                  </a:lnTo>
                  <a:lnTo>
                    <a:pt x="847" y="263"/>
                  </a:lnTo>
                  <a:lnTo>
                    <a:pt x="861" y="258"/>
                  </a:lnTo>
                  <a:lnTo>
                    <a:pt x="873" y="256"/>
                  </a:lnTo>
                  <a:lnTo>
                    <a:pt x="885" y="251"/>
                  </a:lnTo>
                  <a:lnTo>
                    <a:pt x="897" y="249"/>
                  </a:lnTo>
                  <a:lnTo>
                    <a:pt x="909" y="246"/>
                  </a:lnTo>
                  <a:lnTo>
                    <a:pt x="921" y="244"/>
                  </a:lnTo>
                  <a:lnTo>
                    <a:pt x="930" y="242"/>
                  </a:lnTo>
                  <a:lnTo>
                    <a:pt x="937" y="239"/>
                  </a:lnTo>
                  <a:lnTo>
                    <a:pt x="947" y="237"/>
                  </a:lnTo>
                  <a:lnTo>
                    <a:pt x="956" y="234"/>
                  </a:lnTo>
                  <a:lnTo>
                    <a:pt x="963" y="232"/>
                  </a:lnTo>
                  <a:lnTo>
                    <a:pt x="973" y="230"/>
                  </a:lnTo>
                  <a:lnTo>
                    <a:pt x="980" y="230"/>
                  </a:lnTo>
                  <a:lnTo>
                    <a:pt x="985" y="227"/>
                  </a:lnTo>
                  <a:lnTo>
                    <a:pt x="990" y="225"/>
                  </a:lnTo>
                  <a:lnTo>
                    <a:pt x="997" y="225"/>
                  </a:lnTo>
                  <a:lnTo>
                    <a:pt x="999" y="225"/>
                  </a:lnTo>
                  <a:lnTo>
                    <a:pt x="1004" y="225"/>
                  </a:lnTo>
                  <a:lnTo>
                    <a:pt x="1006" y="225"/>
                  </a:lnTo>
                  <a:lnTo>
                    <a:pt x="1009" y="225"/>
                  </a:lnTo>
                  <a:lnTo>
                    <a:pt x="1009" y="220"/>
                  </a:lnTo>
                  <a:lnTo>
                    <a:pt x="1013" y="215"/>
                  </a:lnTo>
                  <a:lnTo>
                    <a:pt x="1013" y="211"/>
                  </a:lnTo>
                  <a:lnTo>
                    <a:pt x="1016" y="208"/>
                  </a:lnTo>
                  <a:lnTo>
                    <a:pt x="994" y="211"/>
                  </a:lnTo>
                  <a:lnTo>
                    <a:pt x="971" y="215"/>
                  </a:lnTo>
                  <a:lnTo>
                    <a:pt x="949" y="220"/>
                  </a:lnTo>
                  <a:lnTo>
                    <a:pt x="928" y="225"/>
                  </a:lnTo>
                  <a:lnTo>
                    <a:pt x="904" y="227"/>
                  </a:lnTo>
                  <a:lnTo>
                    <a:pt x="885" y="232"/>
                  </a:lnTo>
                  <a:lnTo>
                    <a:pt x="864" y="237"/>
                  </a:lnTo>
                  <a:lnTo>
                    <a:pt x="842" y="244"/>
                  </a:lnTo>
                  <a:lnTo>
                    <a:pt x="819" y="249"/>
                  </a:lnTo>
                  <a:lnTo>
                    <a:pt x="800" y="251"/>
                  </a:lnTo>
                  <a:lnTo>
                    <a:pt x="778" y="256"/>
                  </a:lnTo>
                  <a:lnTo>
                    <a:pt x="759" y="263"/>
                  </a:lnTo>
                  <a:lnTo>
                    <a:pt x="738" y="268"/>
                  </a:lnTo>
                  <a:lnTo>
                    <a:pt x="719" y="272"/>
                  </a:lnTo>
                  <a:lnTo>
                    <a:pt x="698" y="280"/>
                  </a:lnTo>
                  <a:lnTo>
                    <a:pt x="679" y="287"/>
                  </a:lnTo>
                  <a:lnTo>
                    <a:pt x="660" y="291"/>
                  </a:lnTo>
                  <a:lnTo>
                    <a:pt x="641" y="296"/>
                  </a:lnTo>
                  <a:lnTo>
                    <a:pt x="622" y="303"/>
                  </a:lnTo>
                  <a:lnTo>
                    <a:pt x="603" y="310"/>
                  </a:lnTo>
                  <a:lnTo>
                    <a:pt x="584" y="315"/>
                  </a:lnTo>
                  <a:lnTo>
                    <a:pt x="565" y="322"/>
                  </a:lnTo>
                  <a:lnTo>
                    <a:pt x="548" y="329"/>
                  </a:lnTo>
                  <a:lnTo>
                    <a:pt x="529" y="334"/>
                  </a:lnTo>
                  <a:lnTo>
                    <a:pt x="512" y="341"/>
                  </a:lnTo>
                  <a:lnTo>
                    <a:pt x="493" y="346"/>
                  </a:lnTo>
                  <a:lnTo>
                    <a:pt x="477" y="353"/>
                  </a:lnTo>
                  <a:lnTo>
                    <a:pt x="460" y="360"/>
                  </a:lnTo>
                  <a:lnTo>
                    <a:pt x="444" y="367"/>
                  </a:lnTo>
                  <a:lnTo>
                    <a:pt x="429" y="372"/>
                  </a:lnTo>
                  <a:lnTo>
                    <a:pt x="413" y="379"/>
                  </a:lnTo>
                  <a:lnTo>
                    <a:pt x="396" y="386"/>
                  </a:lnTo>
                  <a:lnTo>
                    <a:pt x="380" y="393"/>
                  </a:lnTo>
                  <a:lnTo>
                    <a:pt x="365" y="398"/>
                  </a:lnTo>
                  <a:lnTo>
                    <a:pt x="351" y="405"/>
                  </a:lnTo>
                  <a:lnTo>
                    <a:pt x="337" y="412"/>
                  </a:lnTo>
                  <a:lnTo>
                    <a:pt x="323" y="417"/>
                  </a:lnTo>
                  <a:lnTo>
                    <a:pt x="308" y="424"/>
                  </a:lnTo>
                  <a:lnTo>
                    <a:pt x="294" y="431"/>
                  </a:lnTo>
                  <a:lnTo>
                    <a:pt x="282" y="438"/>
                  </a:lnTo>
                  <a:lnTo>
                    <a:pt x="266" y="443"/>
                  </a:lnTo>
                  <a:lnTo>
                    <a:pt x="254" y="448"/>
                  </a:lnTo>
                  <a:lnTo>
                    <a:pt x="242" y="455"/>
                  </a:lnTo>
                  <a:lnTo>
                    <a:pt x="230" y="462"/>
                  </a:lnTo>
                  <a:lnTo>
                    <a:pt x="218" y="467"/>
                  </a:lnTo>
                  <a:lnTo>
                    <a:pt x="206" y="472"/>
                  </a:lnTo>
                  <a:lnTo>
                    <a:pt x="197" y="479"/>
                  </a:lnTo>
                  <a:lnTo>
                    <a:pt x="185" y="484"/>
                  </a:lnTo>
                  <a:lnTo>
                    <a:pt x="173" y="488"/>
                  </a:lnTo>
                  <a:lnTo>
                    <a:pt x="166" y="493"/>
                  </a:lnTo>
                  <a:lnTo>
                    <a:pt x="154" y="498"/>
                  </a:lnTo>
                  <a:lnTo>
                    <a:pt x="145" y="503"/>
                  </a:lnTo>
                  <a:lnTo>
                    <a:pt x="137" y="507"/>
                  </a:lnTo>
                  <a:lnTo>
                    <a:pt x="128" y="512"/>
                  </a:lnTo>
                  <a:lnTo>
                    <a:pt x="121" y="517"/>
                  </a:lnTo>
                  <a:lnTo>
                    <a:pt x="114" y="522"/>
                  </a:lnTo>
                  <a:lnTo>
                    <a:pt x="104" y="524"/>
                  </a:lnTo>
                  <a:lnTo>
                    <a:pt x="100" y="529"/>
                  </a:lnTo>
                  <a:lnTo>
                    <a:pt x="92" y="533"/>
                  </a:lnTo>
                  <a:lnTo>
                    <a:pt x="88" y="536"/>
                  </a:lnTo>
                  <a:lnTo>
                    <a:pt x="81" y="538"/>
                  </a:lnTo>
                  <a:lnTo>
                    <a:pt x="76" y="541"/>
                  </a:lnTo>
                  <a:lnTo>
                    <a:pt x="71" y="545"/>
                  </a:lnTo>
                  <a:lnTo>
                    <a:pt x="69" y="548"/>
                  </a:lnTo>
                  <a:lnTo>
                    <a:pt x="73" y="541"/>
                  </a:lnTo>
                  <a:lnTo>
                    <a:pt x="83" y="533"/>
                  </a:lnTo>
                  <a:lnTo>
                    <a:pt x="90" y="524"/>
                  </a:lnTo>
                  <a:lnTo>
                    <a:pt x="100" y="517"/>
                  </a:lnTo>
                  <a:lnTo>
                    <a:pt x="107" y="507"/>
                  </a:lnTo>
                  <a:lnTo>
                    <a:pt x="118" y="498"/>
                  </a:lnTo>
                  <a:lnTo>
                    <a:pt x="123" y="493"/>
                  </a:lnTo>
                  <a:lnTo>
                    <a:pt x="128" y="488"/>
                  </a:lnTo>
                  <a:lnTo>
                    <a:pt x="135" y="486"/>
                  </a:lnTo>
                  <a:lnTo>
                    <a:pt x="140" y="481"/>
                  </a:lnTo>
                  <a:lnTo>
                    <a:pt x="145" y="476"/>
                  </a:lnTo>
                  <a:lnTo>
                    <a:pt x="152" y="472"/>
                  </a:lnTo>
                  <a:lnTo>
                    <a:pt x="156" y="467"/>
                  </a:lnTo>
                  <a:lnTo>
                    <a:pt x="164" y="462"/>
                  </a:lnTo>
                  <a:lnTo>
                    <a:pt x="168" y="457"/>
                  </a:lnTo>
                  <a:lnTo>
                    <a:pt x="175" y="453"/>
                  </a:lnTo>
                  <a:lnTo>
                    <a:pt x="183" y="448"/>
                  </a:lnTo>
                  <a:lnTo>
                    <a:pt x="190" y="443"/>
                  </a:lnTo>
                  <a:lnTo>
                    <a:pt x="194" y="438"/>
                  </a:lnTo>
                  <a:lnTo>
                    <a:pt x="202" y="431"/>
                  </a:lnTo>
                  <a:lnTo>
                    <a:pt x="209" y="427"/>
                  </a:lnTo>
                  <a:lnTo>
                    <a:pt x="216" y="424"/>
                  </a:lnTo>
                  <a:lnTo>
                    <a:pt x="223" y="417"/>
                  </a:lnTo>
                  <a:lnTo>
                    <a:pt x="230" y="415"/>
                  </a:lnTo>
                  <a:lnTo>
                    <a:pt x="237" y="410"/>
                  </a:lnTo>
                  <a:lnTo>
                    <a:pt x="244" y="405"/>
                  </a:lnTo>
                  <a:lnTo>
                    <a:pt x="251" y="398"/>
                  </a:lnTo>
                  <a:lnTo>
                    <a:pt x="259" y="393"/>
                  </a:lnTo>
                  <a:lnTo>
                    <a:pt x="266" y="391"/>
                  </a:lnTo>
                  <a:lnTo>
                    <a:pt x="273" y="386"/>
                  </a:lnTo>
                  <a:lnTo>
                    <a:pt x="280" y="379"/>
                  </a:lnTo>
                  <a:lnTo>
                    <a:pt x="287" y="374"/>
                  </a:lnTo>
                  <a:lnTo>
                    <a:pt x="294" y="370"/>
                  </a:lnTo>
                  <a:lnTo>
                    <a:pt x="301" y="367"/>
                  </a:lnTo>
                  <a:lnTo>
                    <a:pt x="308" y="363"/>
                  </a:lnTo>
                  <a:lnTo>
                    <a:pt x="315" y="358"/>
                  </a:lnTo>
                  <a:lnTo>
                    <a:pt x="323" y="351"/>
                  </a:lnTo>
                  <a:lnTo>
                    <a:pt x="330" y="348"/>
                  </a:lnTo>
                  <a:lnTo>
                    <a:pt x="337" y="344"/>
                  </a:lnTo>
                  <a:lnTo>
                    <a:pt x="344" y="341"/>
                  </a:lnTo>
                  <a:lnTo>
                    <a:pt x="351" y="334"/>
                  </a:lnTo>
                  <a:lnTo>
                    <a:pt x="358" y="332"/>
                  </a:lnTo>
                  <a:lnTo>
                    <a:pt x="365" y="327"/>
                  </a:lnTo>
                  <a:lnTo>
                    <a:pt x="372" y="322"/>
                  </a:lnTo>
                  <a:lnTo>
                    <a:pt x="380" y="320"/>
                  </a:lnTo>
                  <a:lnTo>
                    <a:pt x="384" y="315"/>
                  </a:lnTo>
                  <a:lnTo>
                    <a:pt x="391" y="310"/>
                  </a:lnTo>
                  <a:lnTo>
                    <a:pt x="401" y="308"/>
                  </a:lnTo>
                  <a:lnTo>
                    <a:pt x="408" y="306"/>
                  </a:lnTo>
                  <a:lnTo>
                    <a:pt x="413" y="301"/>
                  </a:lnTo>
                  <a:lnTo>
                    <a:pt x="420" y="298"/>
                  </a:lnTo>
                  <a:lnTo>
                    <a:pt x="427" y="294"/>
                  </a:lnTo>
                  <a:lnTo>
                    <a:pt x="432" y="291"/>
                  </a:lnTo>
                  <a:lnTo>
                    <a:pt x="439" y="289"/>
                  </a:lnTo>
                  <a:lnTo>
                    <a:pt x="446" y="287"/>
                  </a:lnTo>
                  <a:lnTo>
                    <a:pt x="453" y="282"/>
                  </a:lnTo>
                  <a:lnTo>
                    <a:pt x="458" y="280"/>
                  </a:lnTo>
                  <a:lnTo>
                    <a:pt x="465" y="277"/>
                  </a:lnTo>
                  <a:lnTo>
                    <a:pt x="470" y="275"/>
                  </a:lnTo>
                  <a:lnTo>
                    <a:pt x="477" y="272"/>
                  </a:lnTo>
                  <a:lnTo>
                    <a:pt x="484" y="270"/>
                  </a:lnTo>
                  <a:lnTo>
                    <a:pt x="491" y="268"/>
                  </a:lnTo>
                  <a:lnTo>
                    <a:pt x="498" y="265"/>
                  </a:lnTo>
                  <a:lnTo>
                    <a:pt x="505" y="261"/>
                  </a:lnTo>
                  <a:lnTo>
                    <a:pt x="510" y="258"/>
                  </a:lnTo>
                  <a:lnTo>
                    <a:pt x="520" y="256"/>
                  </a:lnTo>
                  <a:lnTo>
                    <a:pt x="527" y="253"/>
                  </a:lnTo>
                  <a:lnTo>
                    <a:pt x="534" y="251"/>
                  </a:lnTo>
                  <a:lnTo>
                    <a:pt x="539" y="249"/>
                  </a:lnTo>
                  <a:lnTo>
                    <a:pt x="548" y="249"/>
                  </a:lnTo>
                  <a:lnTo>
                    <a:pt x="553" y="244"/>
                  </a:lnTo>
                  <a:lnTo>
                    <a:pt x="562" y="244"/>
                  </a:lnTo>
                  <a:lnTo>
                    <a:pt x="569" y="242"/>
                  </a:lnTo>
                  <a:lnTo>
                    <a:pt x="577" y="239"/>
                  </a:lnTo>
                  <a:lnTo>
                    <a:pt x="584" y="237"/>
                  </a:lnTo>
                  <a:lnTo>
                    <a:pt x="591" y="234"/>
                  </a:lnTo>
                  <a:lnTo>
                    <a:pt x="600" y="232"/>
                  </a:lnTo>
                  <a:lnTo>
                    <a:pt x="607" y="230"/>
                  </a:lnTo>
                  <a:lnTo>
                    <a:pt x="615" y="227"/>
                  </a:lnTo>
                  <a:lnTo>
                    <a:pt x="622" y="227"/>
                  </a:lnTo>
                  <a:lnTo>
                    <a:pt x="629" y="225"/>
                  </a:lnTo>
                  <a:lnTo>
                    <a:pt x="638" y="225"/>
                  </a:lnTo>
                  <a:lnTo>
                    <a:pt x="645" y="223"/>
                  </a:lnTo>
                  <a:lnTo>
                    <a:pt x="653" y="220"/>
                  </a:lnTo>
                  <a:lnTo>
                    <a:pt x="660" y="220"/>
                  </a:lnTo>
                  <a:lnTo>
                    <a:pt x="669" y="218"/>
                  </a:lnTo>
                  <a:lnTo>
                    <a:pt x="676" y="215"/>
                  </a:lnTo>
                  <a:lnTo>
                    <a:pt x="683" y="215"/>
                  </a:lnTo>
                  <a:lnTo>
                    <a:pt x="690" y="213"/>
                  </a:lnTo>
                  <a:lnTo>
                    <a:pt x="698" y="213"/>
                  </a:lnTo>
                  <a:lnTo>
                    <a:pt x="705" y="211"/>
                  </a:lnTo>
                  <a:lnTo>
                    <a:pt x="714" y="208"/>
                  </a:lnTo>
                  <a:lnTo>
                    <a:pt x="719" y="208"/>
                  </a:lnTo>
                  <a:lnTo>
                    <a:pt x="726" y="206"/>
                  </a:lnTo>
                  <a:lnTo>
                    <a:pt x="733" y="204"/>
                  </a:lnTo>
                  <a:lnTo>
                    <a:pt x="743" y="204"/>
                  </a:lnTo>
                  <a:lnTo>
                    <a:pt x="750" y="201"/>
                  </a:lnTo>
                  <a:lnTo>
                    <a:pt x="757" y="201"/>
                  </a:lnTo>
                  <a:lnTo>
                    <a:pt x="764" y="199"/>
                  </a:lnTo>
                  <a:lnTo>
                    <a:pt x="771" y="199"/>
                  </a:lnTo>
                  <a:lnTo>
                    <a:pt x="778" y="196"/>
                  </a:lnTo>
                  <a:lnTo>
                    <a:pt x="785" y="196"/>
                  </a:lnTo>
                  <a:lnTo>
                    <a:pt x="793" y="194"/>
                  </a:lnTo>
                  <a:lnTo>
                    <a:pt x="797" y="194"/>
                  </a:lnTo>
                  <a:lnTo>
                    <a:pt x="804" y="192"/>
                  </a:lnTo>
                  <a:lnTo>
                    <a:pt x="814" y="192"/>
                  </a:lnTo>
                  <a:lnTo>
                    <a:pt x="819" y="192"/>
                  </a:lnTo>
                  <a:lnTo>
                    <a:pt x="823" y="189"/>
                  </a:lnTo>
                  <a:lnTo>
                    <a:pt x="831" y="189"/>
                  </a:lnTo>
                  <a:lnTo>
                    <a:pt x="838" y="187"/>
                  </a:lnTo>
                  <a:lnTo>
                    <a:pt x="842" y="185"/>
                  </a:lnTo>
                  <a:lnTo>
                    <a:pt x="847" y="185"/>
                  </a:lnTo>
                  <a:lnTo>
                    <a:pt x="854" y="185"/>
                  </a:lnTo>
                  <a:lnTo>
                    <a:pt x="861" y="185"/>
                  </a:lnTo>
                  <a:lnTo>
                    <a:pt x="864" y="182"/>
                  </a:lnTo>
                  <a:lnTo>
                    <a:pt x="871" y="182"/>
                  </a:lnTo>
                  <a:lnTo>
                    <a:pt x="876" y="180"/>
                  </a:lnTo>
                  <a:lnTo>
                    <a:pt x="883" y="180"/>
                  </a:lnTo>
                  <a:lnTo>
                    <a:pt x="890" y="177"/>
                  </a:lnTo>
                  <a:lnTo>
                    <a:pt x="902" y="177"/>
                  </a:lnTo>
                  <a:lnTo>
                    <a:pt x="911" y="175"/>
                  </a:lnTo>
                  <a:lnTo>
                    <a:pt x="918" y="173"/>
                  </a:lnTo>
                  <a:lnTo>
                    <a:pt x="928" y="170"/>
                  </a:lnTo>
                  <a:lnTo>
                    <a:pt x="937" y="168"/>
                  </a:lnTo>
                  <a:lnTo>
                    <a:pt x="944" y="166"/>
                  </a:lnTo>
                  <a:lnTo>
                    <a:pt x="956" y="163"/>
                  </a:lnTo>
                  <a:lnTo>
                    <a:pt x="963" y="161"/>
                  </a:lnTo>
                  <a:lnTo>
                    <a:pt x="973" y="159"/>
                  </a:lnTo>
                  <a:lnTo>
                    <a:pt x="982" y="156"/>
                  </a:lnTo>
                  <a:lnTo>
                    <a:pt x="990" y="154"/>
                  </a:lnTo>
                  <a:lnTo>
                    <a:pt x="999" y="151"/>
                  </a:lnTo>
                  <a:lnTo>
                    <a:pt x="1009" y="147"/>
                  </a:lnTo>
                  <a:lnTo>
                    <a:pt x="1016" y="144"/>
                  </a:lnTo>
                  <a:lnTo>
                    <a:pt x="1025" y="142"/>
                  </a:lnTo>
                  <a:lnTo>
                    <a:pt x="1032" y="140"/>
                  </a:lnTo>
                  <a:lnTo>
                    <a:pt x="1042" y="137"/>
                  </a:lnTo>
                  <a:lnTo>
                    <a:pt x="1049" y="132"/>
                  </a:lnTo>
                  <a:lnTo>
                    <a:pt x="1056" y="130"/>
                  </a:lnTo>
                  <a:lnTo>
                    <a:pt x="1063" y="128"/>
                  </a:lnTo>
                  <a:lnTo>
                    <a:pt x="1070" y="128"/>
                  </a:lnTo>
                  <a:lnTo>
                    <a:pt x="1077" y="123"/>
                  </a:lnTo>
                  <a:lnTo>
                    <a:pt x="1082" y="123"/>
                  </a:lnTo>
                  <a:lnTo>
                    <a:pt x="1087" y="121"/>
                  </a:lnTo>
                  <a:lnTo>
                    <a:pt x="1094" y="121"/>
                  </a:lnTo>
                  <a:lnTo>
                    <a:pt x="1101" y="116"/>
                  </a:lnTo>
                  <a:lnTo>
                    <a:pt x="1106" y="113"/>
                  </a:lnTo>
                  <a:lnTo>
                    <a:pt x="1111" y="113"/>
                  </a:lnTo>
                  <a:lnTo>
                    <a:pt x="1113" y="113"/>
                  </a:lnTo>
                  <a:lnTo>
                    <a:pt x="1111" y="99"/>
                  </a:lnTo>
                  <a:lnTo>
                    <a:pt x="1108" y="99"/>
                  </a:lnTo>
                  <a:lnTo>
                    <a:pt x="1103" y="99"/>
                  </a:lnTo>
                  <a:lnTo>
                    <a:pt x="1096" y="102"/>
                  </a:lnTo>
                  <a:lnTo>
                    <a:pt x="1087" y="104"/>
                  </a:lnTo>
                  <a:lnTo>
                    <a:pt x="1080" y="104"/>
                  </a:lnTo>
                  <a:lnTo>
                    <a:pt x="1075" y="106"/>
                  </a:lnTo>
                  <a:lnTo>
                    <a:pt x="1068" y="106"/>
                  </a:lnTo>
                  <a:lnTo>
                    <a:pt x="1061" y="109"/>
                  </a:lnTo>
                  <a:lnTo>
                    <a:pt x="1054" y="111"/>
                  </a:lnTo>
                  <a:lnTo>
                    <a:pt x="1047" y="113"/>
                  </a:lnTo>
                  <a:lnTo>
                    <a:pt x="1037" y="116"/>
                  </a:lnTo>
                  <a:lnTo>
                    <a:pt x="1030" y="121"/>
                  </a:lnTo>
                  <a:lnTo>
                    <a:pt x="1023" y="123"/>
                  </a:lnTo>
                  <a:lnTo>
                    <a:pt x="1013" y="123"/>
                  </a:lnTo>
                  <a:lnTo>
                    <a:pt x="1006" y="125"/>
                  </a:lnTo>
                  <a:lnTo>
                    <a:pt x="997" y="128"/>
                  </a:lnTo>
                  <a:lnTo>
                    <a:pt x="987" y="130"/>
                  </a:lnTo>
                  <a:lnTo>
                    <a:pt x="980" y="132"/>
                  </a:lnTo>
                  <a:lnTo>
                    <a:pt x="971" y="135"/>
                  </a:lnTo>
                  <a:lnTo>
                    <a:pt x="961" y="140"/>
                  </a:lnTo>
                  <a:lnTo>
                    <a:pt x="954" y="140"/>
                  </a:lnTo>
                  <a:lnTo>
                    <a:pt x="944" y="142"/>
                  </a:lnTo>
                  <a:lnTo>
                    <a:pt x="937" y="144"/>
                  </a:lnTo>
                  <a:lnTo>
                    <a:pt x="930" y="147"/>
                  </a:lnTo>
                  <a:lnTo>
                    <a:pt x="921" y="149"/>
                  </a:lnTo>
                  <a:lnTo>
                    <a:pt x="916" y="151"/>
                  </a:lnTo>
                  <a:lnTo>
                    <a:pt x="909" y="151"/>
                  </a:lnTo>
                  <a:lnTo>
                    <a:pt x="904" y="154"/>
                  </a:lnTo>
                  <a:lnTo>
                    <a:pt x="895" y="156"/>
                  </a:lnTo>
                  <a:lnTo>
                    <a:pt x="887" y="156"/>
                  </a:lnTo>
                  <a:lnTo>
                    <a:pt x="883" y="156"/>
                  </a:lnTo>
                  <a:lnTo>
                    <a:pt x="876" y="159"/>
                  </a:lnTo>
                  <a:lnTo>
                    <a:pt x="864" y="161"/>
                  </a:lnTo>
                  <a:lnTo>
                    <a:pt x="857" y="161"/>
                  </a:lnTo>
                  <a:lnTo>
                    <a:pt x="847" y="161"/>
                  </a:lnTo>
                  <a:lnTo>
                    <a:pt x="838" y="163"/>
                  </a:lnTo>
                  <a:lnTo>
                    <a:pt x="833" y="163"/>
                  </a:lnTo>
                  <a:lnTo>
                    <a:pt x="826" y="166"/>
                  </a:lnTo>
                  <a:lnTo>
                    <a:pt x="821" y="166"/>
                  </a:lnTo>
                  <a:lnTo>
                    <a:pt x="816" y="168"/>
                  </a:lnTo>
                  <a:lnTo>
                    <a:pt x="809" y="168"/>
                  </a:lnTo>
                  <a:lnTo>
                    <a:pt x="804" y="168"/>
                  </a:lnTo>
                  <a:lnTo>
                    <a:pt x="797" y="168"/>
                  </a:lnTo>
                  <a:lnTo>
                    <a:pt x="793" y="170"/>
                  </a:lnTo>
                  <a:lnTo>
                    <a:pt x="785" y="170"/>
                  </a:lnTo>
                  <a:lnTo>
                    <a:pt x="778" y="170"/>
                  </a:lnTo>
                  <a:lnTo>
                    <a:pt x="774" y="173"/>
                  </a:lnTo>
                  <a:lnTo>
                    <a:pt x="766" y="173"/>
                  </a:lnTo>
                  <a:lnTo>
                    <a:pt x="759" y="175"/>
                  </a:lnTo>
                  <a:lnTo>
                    <a:pt x="752" y="175"/>
                  </a:lnTo>
                  <a:lnTo>
                    <a:pt x="745" y="175"/>
                  </a:lnTo>
                  <a:lnTo>
                    <a:pt x="740" y="177"/>
                  </a:lnTo>
                  <a:lnTo>
                    <a:pt x="733" y="177"/>
                  </a:lnTo>
                  <a:lnTo>
                    <a:pt x="724" y="180"/>
                  </a:lnTo>
                  <a:lnTo>
                    <a:pt x="717" y="180"/>
                  </a:lnTo>
                  <a:lnTo>
                    <a:pt x="709" y="180"/>
                  </a:lnTo>
                  <a:lnTo>
                    <a:pt x="700" y="182"/>
                  </a:lnTo>
                  <a:lnTo>
                    <a:pt x="693" y="185"/>
                  </a:lnTo>
                  <a:lnTo>
                    <a:pt x="686" y="185"/>
                  </a:lnTo>
                  <a:lnTo>
                    <a:pt x="679" y="187"/>
                  </a:lnTo>
                  <a:lnTo>
                    <a:pt x="672" y="187"/>
                  </a:lnTo>
                  <a:lnTo>
                    <a:pt x="662" y="189"/>
                  </a:lnTo>
                  <a:lnTo>
                    <a:pt x="653" y="192"/>
                  </a:lnTo>
                  <a:lnTo>
                    <a:pt x="645" y="194"/>
                  </a:lnTo>
                  <a:lnTo>
                    <a:pt x="636" y="196"/>
                  </a:lnTo>
                  <a:lnTo>
                    <a:pt x="626" y="196"/>
                  </a:lnTo>
                  <a:lnTo>
                    <a:pt x="619" y="199"/>
                  </a:lnTo>
                  <a:lnTo>
                    <a:pt x="610" y="201"/>
                  </a:lnTo>
                  <a:lnTo>
                    <a:pt x="600" y="204"/>
                  </a:lnTo>
                  <a:lnTo>
                    <a:pt x="591" y="206"/>
                  </a:lnTo>
                  <a:lnTo>
                    <a:pt x="581" y="208"/>
                  </a:lnTo>
                  <a:lnTo>
                    <a:pt x="574" y="211"/>
                  </a:lnTo>
                  <a:lnTo>
                    <a:pt x="562" y="213"/>
                  </a:lnTo>
                  <a:lnTo>
                    <a:pt x="553" y="218"/>
                  </a:lnTo>
                  <a:lnTo>
                    <a:pt x="543" y="220"/>
                  </a:lnTo>
                  <a:lnTo>
                    <a:pt x="534" y="223"/>
                  </a:lnTo>
                  <a:lnTo>
                    <a:pt x="524" y="225"/>
                  </a:lnTo>
                  <a:lnTo>
                    <a:pt x="512" y="227"/>
                  </a:lnTo>
                  <a:lnTo>
                    <a:pt x="503" y="232"/>
                  </a:lnTo>
                  <a:lnTo>
                    <a:pt x="493" y="237"/>
                  </a:lnTo>
                  <a:lnTo>
                    <a:pt x="482" y="239"/>
                  </a:lnTo>
                  <a:lnTo>
                    <a:pt x="472" y="244"/>
                  </a:lnTo>
                  <a:lnTo>
                    <a:pt x="460" y="249"/>
                  </a:lnTo>
                  <a:lnTo>
                    <a:pt x="451" y="253"/>
                  </a:lnTo>
                  <a:lnTo>
                    <a:pt x="439" y="256"/>
                  </a:lnTo>
                  <a:lnTo>
                    <a:pt x="429" y="261"/>
                  </a:lnTo>
                  <a:lnTo>
                    <a:pt x="418" y="265"/>
                  </a:lnTo>
                  <a:lnTo>
                    <a:pt x="408" y="270"/>
                  </a:lnTo>
                  <a:lnTo>
                    <a:pt x="396" y="275"/>
                  </a:lnTo>
                  <a:lnTo>
                    <a:pt x="384" y="280"/>
                  </a:lnTo>
                  <a:lnTo>
                    <a:pt x="375" y="284"/>
                  </a:lnTo>
                  <a:lnTo>
                    <a:pt x="365" y="289"/>
                  </a:lnTo>
                  <a:lnTo>
                    <a:pt x="356" y="294"/>
                  </a:lnTo>
                  <a:lnTo>
                    <a:pt x="344" y="298"/>
                  </a:lnTo>
                  <a:lnTo>
                    <a:pt x="334" y="306"/>
                  </a:lnTo>
                  <a:lnTo>
                    <a:pt x="325" y="310"/>
                  </a:lnTo>
                  <a:lnTo>
                    <a:pt x="315" y="317"/>
                  </a:lnTo>
                  <a:lnTo>
                    <a:pt x="306" y="322"/>
                  </a:lnTo>
                  <a:lnTo>
                    <a:pt x="297" y="329"/>
                  </a:lnTo>
                  <a:lnTo>
                    <a:pt x="287" y="334"/>
                  </a:lnTo>
                  <a:lnTo>
                    <a:pt x="278" y="341"/>
                  </a:lnTo>
                  <a:lnTo>
                    <a:pt x="268" y="346"/>
                  </a:lnTo>
                  <a:lnTo>
                    <a:pt x="261" y="351"/>
                  </a:lnTo>
                  <a:lnTo>
                    <a:pt x="251" y="358"/>
                  </a:lnTo>
                  <a:lnTo>
                    <a:pt x="242" y="365"/>
                  </a:lnTo>
                  <a:lnTo>
                    <a:pt x="235" y="370"/>
                  </a:lnTo>
                  <a:lnTo>
                    <a:pt x="225" y="377"/>
                  </a:lnTo>
                  <a:lnTo>
                    <a:pt x="218" y="384"/>
                  </a:lnTo>
                  <a:lnTo>
                    <a:pt x="209" y="389"/>
                  </a:lnTo>
                  <a:lnTo>
                    <a:pt x="202" y="396"/>
                  </a:lnTo>
                  <a:lnTo>
                    <a:pt x="192" y="401"/>
                  </a:lnTo>
                  <a:lnTo>
                    <a:pt x="185" y="408"/>
                  </a:lnTo>
                  <a:lnTo>
                    <a:pt x="178" y="415"/>
                  </a:lnTo>
                  <a:lnTo>
                    <a:pt x="171" y="420"/>
                  </a:lnTo>
                  <a:lnTo>
                    <a:pt x="164" y="427"/>
                  </a:lnTo>
                  <a:lnTo>
                    <a:pt x="156" y="431"/>
                  </a:lnTo>
                  <a:lnTo>
                    <a:pt x="149" y="438"/>
                  </a:lnTo>
                  <a:lnTo>
                    <a:pt x="145" y="443"/>
                  </a:lnTo>
                  <a:lnTo>
                    <a:pt x="135" y="448"/>
                  </a:lnTo>
                  <a:lnTo>
                    <a:pt x="130" y="455"/>
                  </a:lnTo>
                  <a:lnTo>
                    <a:pt x="123" y="460"/>
                  </a:lnTo>
                  <a:lnTo>
                    <a:pt x="118" y="465"/>
                  </a:lnTo>
                  <a:lnTo>
                    <a:pt x="111" y="472"/>
                  </a:lnTo>
                  <a:lnTo>
                    <a:pt x="107" y="476"/>
                  </a:lnTo>
                  <a:lnTo>
                    <a:pt x="102" y="481"/>
                  </a:lnTo>
                  <a:lnTo>
                    <a:pt x="95" y="486"/>
                  </a:lnTo>
                  <a:lnTo>
                    <a:pt x="90" y="491"/>
                  </a:lnTo>
                  <a:lnTo>
                    <a:pt x="88" y="495"/>
                  </a:lnTo>
                  <a:lnTo>
                    <a:pt x="76" y="505"/>
                  </a:lnTo>
                  <a:lnTo>
                    <a:pt x="71" y="512"/>
                  </a:lnTo>
                  <a:lnTo>
                    <a:pt x="62" y="519"/>
                  </a:lnTo>
                  <a:lnTo>
                    <a:pt x="57" y="526"/>
                  </a:lnTo>
                  <a:lnTo>
                    <a:pt x="50" y="533"/>
                  </a:lnTo>
                  <a:lnTo>
                    <a:pt x="47" y="538"/>
                  </a:lnTo>
                  <a:lnTo>
                    <a:pt x="40" y="545"/>
                  </a:lnTo>
                  <a:lnTo>
                    <a:pt x="40" y="548"/>
                  </a:lnTo>
                  <a:lnTo>
                    <a:pt x="43" y="552"/>
                  </a:lnTo>
                  <a:lnTo>
                    <a:pt x="47" y="559"/>
                  </a:lnTo>
                  <a:lnTo>
                    <a:pt x="47" y="562"/>
                  </a:lnTo>
                  <a:lnTo>
                    <a:pt x="47" y="564"/>
                  </a:lnTo>
                  <a:lnTo>
                    <a:pt x="43" y="567"/>
                  </a:lnTo>
                  <a:lnTo>
                    <a:pt x="31" y="574"/>
                  </a:lnTo>
                  <a:lnTo>
                    <a:pt x="26" y="576"/>
                  </a:lnTo>
                  <a:lnTo>
                    <a:pt x="21" y="578"/>
                  </a:lnTo>
                  <a:lnTo>
                    <a:pt x="16" y="583"/>
                  </a:lnTo>
                  <a:lnTo>
                    <a:pt x="12" y="586"/>
                  </a:lnTo>
                  <a:lnTo>
                    <a:pt x="7" y="576"/>
                  </a:lnTo>
                  <a:lnTo>
                    <a:pt x="2" y="571"/>
                  </a:lnTo>
                  <a:lnTo>
                    <a:pt x="0" y="569"/>
                  </a:lnTo>
                  <a:lnTo>
                    <a:pt x="0" y="567"/>
                  </a:lnTo>
                  <a:close/>
                </a:path>
              </a:pathLst>
            </a:custGeom>
            <a:solidFill>
              <a:srgbClr val="8DB3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b="1"/>
            </a:p>
          </p:txBody>
        </p:sp>
      </p:grpSp>
    </p:spTree>
    <p:extLst>
      <p:ext uri="{BB962C8B-B14F-4D97-AF65-F5344CB8AC3E}">
        <p14:creationId xmlns:p14="http://schemas.microsoft.com/office/powerpoint/2010/main" val="15524433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98D750C0626544920A192F1B115A12" ma:contentTypeVersion="18" ma:contentTypeDescription="Create a new document." ma:contentTypeScope="" ma:versionID="76ecbb2e2991d792e5018426432415f6">
  <xsd:schema xmlns:xsd="http://www.w3.org/2001/XMLSchema" xmlns:xs="http://www.w3.org/2001/XMLSchema" xmlns:p="http://schemas.microsoft.com/office/2006/metadata/properties" xmlns:ns2="af1d4d76-ecc9-4bee-8415-e263b57c97ff" xmlns:ns3="5ac84369-f1fc-410b-937d-05838ac9ccf1" targetNamespace="http://schemas.microsoft.com/office/2006/metadata/properties" ma:root="true" ma:fieldsID="5b7cba1f6f63c2d98e154aa2191b0d2e" ns2:_="" ns3:_="">
    <xsd:import namespace="af1d4d76-ecc9-4bee-8415-e263b57c97ff"/>
    <xsd:import namespace="5ac84369-f1fc-410b-937d-05838ac9cc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1d4d76-ecc9-4bee-8415-e263b57c97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f566ec5-32a6-4ec1-8c14-5dab5ced459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ac84369-f1fc-410b-937d-05838ac9cc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67b1dfc-e6fd-40f0-b611-a98bed05e6da}" ma:internalName="TaxCatchAll" ma:showField="CatchAllData" ma:web="5ac84369-f1fc-410b-937d-05838ac9cc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ac84369-f1fc-410b-937d-05838ac9ccf1" xsi:nil="true"/>
    <lcf76f155ced4ddcb4097134ff3c332f xmlns="af1d4d76-ecc9-4bee-8415-e263b57c97f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FFE5371-C2D9-448C-89E7-5791E044FEA5}"/>
</file>

<file path=customXml/itemProps2.xml><?xml version="1.0" encoding="utf-8"?>
<ds:datastoreItem xmlns:ds="http://schemas.openxmlformats.org/officeDocument/2006/customXml" ds:itemID="{3F684E6C-06E2-4E4E-9482-65D6E0D5B734}"/>
</file>

<file path=customXml/itemProps3.xml><?xml version="1.0" encoding="utf-8"?>
<ds:datastoreItem xmlns:ds="http://schemas.openxmlformats.org/officeDocument/2006/customXml" ds:itemID="{84E1359F-16DC-4A10-875B-893034CCCB89}"/>
</file>

<file path=docProps/app.xml><?xml version="1.0" encoding="utf-8"?>
<Properties xmlns="http://schemas.openxmlformats.org/officeDocument/2006/extended-properties" xmlns:vt="http://schemas.openxmlformats.org/officeDocument/2006/docPropsVTypes">
  <TotalTime>31</TotalTime>
  <Words>3</Words>
  <Application>Microsoft Macintosh PowerPoint</Application>
  <PresentationFormat>ユーザー設定</PresentationFormat>
  <Paragraphs>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ホワイト</vt:lpstr>
      <vt:lpstr>PowerPoint プレゼンテーション</vt:lpstr>
    </vt:vector>
  </TitlesOfParts>
  <Company>Univ. Tsukuba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Suzuki Iwane</dc:creator>
  <cp:lastModifiedBy>Suzuki Iwane</cp:lastModifiedBy>
  <cp:revision>5</cp:revision>
  <cp:lastPrinted>2015-12-27T23:47:28Z</cp:lastPrinted>
  <dcterms:created xsi:type="dcterms:W3CDTF">2015-12-27T05:00:05Z</dcterms:created>
  <dcterms:modified xsi:type="dcterms:W3CDTF">2015-12-27T23:49:21Z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0x0101004E98D750C0626544920A192F1B115A12</vt:lpwstr>
  </property>
</Properties>
</file>